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5"/>
    <p:sldMasterId id="2147483768" r:id="rId6"/>
    <p:sldMasterId id="2147483902" r:id="rId7"/>
    <p:sldMasterId id="2147483914" r:id="rId8"/>
    <p:sldMasterId id="2147483926" r:id="rId9"/>
  </p:sldMasterIdLst>
  <p:notesMasterIdLst>
    <p:notesMasterId r:id="rId29"/>
  </p:notesMasterIdLst>
  <p:handoutMasterIdLst>
    <p:handoutMasterId r:id="rId30"/>
  </p:handoutMasterIdLst>
  <p:sldIdLst>
    <p:sldId id="461" r:id="rId10"/>
    <p:sldId id="455" r:id="rId11"/>
    <p:sldId id="440" r:id="rId12"/>
    <p:sldId id="432" r:id="rId13"/>
    <p:sldId id="418" r:id="rId14"/>
    <p:sldId id="433" r:id="rId15"/>
    <p:sldId id="459" r:id="rId16"/>
    <p:sldId id="453" r:id="rId17"/>
    <p:sldId id="456" r:id="rId18"/>
    <p:sldId id="454" r:id="rId19"/>
    <p:sldId id="462" r:id="rId20"/>
    <p:sldId id="463" r:id="rId21"/>
    <p:sldId id="458" r:id="rId22"/>
    <p:sldId id="447" r:id="rId23"/>
    <p:sldId id="448" r:id="rId24"/>
    <p:sldId id="435" r:id="rId25"/>
    <p:sldId id="436" r:id="rId26"/>
    <p:sldId id="437" r:id="rId27"/>
    <p:sldId id="449" r:id="rId2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9900"/>
    <a:srgbClr val="FFFFE1"/>
    <a:srgbClr val="FFFFCC"/>
    <a:srgbClr val="B8CBE2"/>
    <a:srgbClr val="FF00FF"/>
    <a:srgbClr val="FFFF00"/>
    <a:srgbClr val="FF6565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72912" autoAdjust="0"/>
  </p:normalViewPr>
  <p:slideViewPr>
    <p:cSldViewPr snapToGrid="0">
      <p:cViewPr varScale="1">
        <p:scale>
          <a:sx n="36" d="100"/>
          <a:sy n="36" d="100"/>
        </p:scale>
        <p:origin x="14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07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7F39A-8331-4DF7-807F-16472FF76EC4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AFC5DE-3562-43C2-8F42-848EEB4957A0}">
      <dgm:prSet phldrT="[Text]" custT="1"/>
      <dgm:spPr/>
      <dgm:t>
        <a:bodyPr/>
        <a:lstStyle/>
        <a:p>
          <a:r>
            <a:rPr lang="en-NZ" sz="1800" b="1" dirty="0" smtClean="0"/>
            <a:t>Prior art</a:t>
          </a:r>
          <a:endParaRPr lang="en-US" sz="1800" b="1" dirty="0"/>
        </a:p>
      </dgm:t>
    </dgm:pt>
    <dgm:pt modelId="{C594141F-D2CF-4955-9B1D-20FAB465950E}" type="parTrans" cxnId="{D7029FB9-0F58-4B57-A110-C244BBED85FA}">
      <dgm:prSet/>
      <dgm:spPr/>
      <dgm:t>
        <a:bodyPr/>
        <a:lstStyle/>
        <a:p>
          <a:endParaRPr lang="en-US"/>
        </a:p>
      </dgm:t>
    </dgm:pt>
    <dgm:pt modelId="{5435C46D-53B3-4A9E-9311-032AF1D3B553}" type="sibTrans" cxnId="{D7029FB9-0F58-4B57-A110-C244BBED85FA}">
      <dgm:prSet/>
      <dgm:spPr/>
      <dgm:t>
        <a:bodyPr/>
        <a:lstStyle/>
        <a:p>
          <a:endParaRPr lang="en-US"/>
        </a:p>
      </dgm:t>
    </dgm:pt>
    <dgm:pt modelId="{62274885-4B09-4812-8660-C42F7D88F1EC}">
      <dgm:prSet phldrT="[Text]" custT="1"/>
      <dgm:spPr/>
      <dgm:t>
        <a:bodyPr/>
        <a:lstStyle/>
        <a:p>
          <a:r>
            <a:rPr lang="en-NZ" sz="1400" dirty="0" smtClean="0"/>
            <a:t>PhD or Masters theses</a:t>
          </a:r>
          <a:endParaRPr lang="en-US" sz="1400" dirty="0"/>
        </a:p>
      </dgm:t>
    </dgm:pt>
    <dgm:pt modelId="{9FC16DF7-0E6E-4783-81E5-DDFCF838A21B}" type="parTrans" cxnId="{9DD959AB-2934-4928-A904-37147746EA5D}">
      <dgm:prSet/>
      <dgm:spPr/>
      <dgm:t>
        <a:bodyPr/>
        <a:lstStyle/>
        <a:p>
          <a:endParaRPr lang="en-US"/>
        </a:p>
      </dgm:t>
    </dgm:pt>
    <dgm:pt modelId="{90930D7B-8341-4445-8CB7-091C5E19524A}" type="sibTrans" cxnId="{9DD959AB-2934-4928-A904-37147746EA5D}">
      <dgm:prSet/>
      <dgm:spPr/>
      <dgm:t>
        <a:bodyPr/>
        <a:lstStyle/>
        <a:p>
          <a:endParaRPr lang="en-US"/>
        </a:p>
      </dgm:t>
    </dgm:pt>
    <dgm:pt modelId="{82333E8E-725B-4EA6-9080-B5BA05B6A982}">
      <dgm:prSet phldrT="[Text]" custT="1"/>
      <dgm:spPr/>
      <dgm:t>
        <a:bodyPr/>
        <a:lstStyle/>
        <a:p>
          <a:r>
            <a:rPr lang="en-NZ" sz="1300" dirty="0" smtClean="0"/>
            <a:t>Conference presentation</a:t>
          </a:r>
          <a:endParaRPr lang="en-US" sz="1300" dirty="0"/>
        </a:p>
      </dgm:t>
    </dgm:pt>
    <dgm:pt modelId="{683C58BB-1A29-4082-B5E4-6B1C37BE3B50}" type="parTrans" cxnId="{416B09D2-CFF1-4F4A-8F83-37DF10521B29}">
      <dgm:prSet/>
      <dgm:spPr/>
      <dgm:t>
        <a:bodyPr/>
        <a:lstStyle/>
        <a:p>
          <a:endParaRPr lang="en-US"/>
        </a:p>
      </dgm:t>
    </dgm:pt>
    <dgm:pt modelId="{3BED3448-D677-4BDB-B1A2-51CC108916EB}" type="sibTrans" cxnId="{416B09D2-CFF1-4F4A-8F83-37DF10521B29}">
      <dgm:prSet/>
      <dgm:spPr/>
      <dgm:t>
        <a:bodyPr/>
        <a:lstStyle/>
        <a:p>
          <a:endParaRPr lang="en-US"/>
        </a:p>
      </dgm:t>
    </dgm:pt>
    <dgm:pt modelId="{46102B30-96A2-4E9C-B21F-678DD750BC5A}">
      <dgm:prSet custT="1"/>
      <dgm:spPr/>
      <dgm:t>
        <a:bodyPr/>
        <a:lstStyle/>
        <a:p>
          <a:r>
            <a:rPr lang="en-NZ" sz="1400" dirty="0" smtClean="0"/>
            <a:t>Patent publication</a:t>
          </a:r>
        </a:p>
      </dgm:t>
    </dgm:pt>
    <dgm:pt modelId="{E63D7DF2-7947-4F2B-B3CC-21C6A135FAB4}" type="parTrans" cxnId="{042A4C5F-2121-41F9-B491-E6CD42D280F7}">
      <dgm:prSet/>
      <dgm:spPr/>
      <dgm:t>
        <a:bodyPr/>
        <a:lstStyle/>
        <a:p>
          <a:endParaRPr lang="en-US"/>
        </a:p>
      </dgm:t>
    </dgm:pt>
    <dgm:pt modelId="{7290F969-B0EA-4595-95D9-94E645DDD709}" type="sibTrans" cxnId="{042A4C5F-2121-41F9-B491-E6CD42D280F7}">
      <dgm:prSet/>
      <dgm:spPr/>
      <dgm:t>
        <a:bodyPr/>
        <a:lstStyle/>
        <a:p>
          <a:endParaRPr lang="en-US"/>
        </a:p>
      </dgm:t>
    </dgm:pt>
    <dgm:pt modelId="{AAA64542-7CC8-401D-A922-0A2FEB92A8FB}">
      <dgm:prSet custT="1"/>
      <dgm:spPr/>
      <dgm:t>
        <a:bodyPr/>
        <a:lstStyle/>
        <a:p>
          <a:r>
            <a:rPr lang="en-NZ" sz="1300" dirty="0" smtClean="0"/>
            <a:t>Poster presentation</a:t>
          </a:r>
        </a:p>
      </dgm:t>
    </dgm:pt>
    <dgm:pt modelId="{D1B8EDE1-6E99-43BE-9524-5FF8670F53DD}" type="parTrans" cxnId="{1015F2AC-5684-4D23-BEA0-A138BDA63BED}">
      <dgm:prSet/>
      <dgm:spPr/>
      <dgm:t>
        <a:bodyPr/>
        <a:lstStyle/>
        <a:p>
          <a:endParaRPr lang="en-US"/>
        </a:p>
      </dgm:t>
    </dgm:pt>
    <dgm:pt modelId="{B80D46C1-BB97-4648-81BF-272FE65F1D8C}" type="sibTrans" cxnId="{1015F2AC-5684-4D23-BEA0-A138BDA63BED}">
      <dgm:prSet/>
      <dgm:spPr/>
      <dgm:t>
        <a:bodyPr/>
        <a:lstStyle/>
        <a:p>
          <a:endParaRPr lang="en-US"/>
        </a:p>
      </dgm:t>
    </dgm:pt>
    <dgm:pt modelId="{D8598CC7-A0D0-4E87-83CA-008011A30FF8}">
      <dgm:prSet custT="1"/>
      <dgm:spPr/>
      <dgm:t>
        <a:bodyPr/>
        <a:lstStyle/>
        <a:p>
          <a:r>
            <a:rPr lang="en-NZ" sz="1400" smtClean="0"/>
            <a:t>Books</a:t>
          </a:r>
          <a:endParaRPr lang="en-NZ" sz="1400" dirty="0" smtClean="0"/>
        </a:p>
      </dgm:t>
    </dgm:pt>
    <dgm:pt modelId="{BB02CCBF-03D1-4C86-BE60-A6B8C8E0E83B}" type="parTrans" cxnId="{D83E1B51-B18F-4EC4-B3E1-DD09F4B5B611}">
      <dgm:prSet/>
      <dgm:spPr/>
      <dgm:t>
        <a:bodyPr/>
        <a:lstStyle/>
        <a:p>
          <a:endParaRPr lang="en-US"/>
        </a:p>
      </dgm:t>
    </dgm:pt>
    <dgm:pt modelId="{451F255F-BFA1-4C03-8FE1-D87A1B9DF870}" type="sibTrans" cxnId="{D83E1B51-B18F-4EC4-B3E1-DD09F4B5B611}">
      <dgm:prSet/>
      <dgm:spPr/>
      <dgm:t>
        <a:bodyPr/>
        <a:lstStyle/>
        <a:p>
          <a:endParaRPr lang="en-US"/>
        </a:p>
      </dgm:t>
    </dgm:pt>
    <dgm:pt modelId="{30EB61AD-6655-4776-88D3-ECA96F9A0302}">
      <dgm:prSet custT="1"/>
      <dgm:spPr/>
      <dgm:t>
        <a:bodyPr/>
        <a:lstStyle/>
        <a:p>
          <a:r>
            <a:rPr lang="en-NZ" sz="1400" smtClean="0"/>
            <a:t>Existing products</a:t>
          </a:r>
          <a:endParaRPr lang="en-NZ" sz="1400" dirty="0"/>
        </a:p>
      </dgm:t>
    </dgm:pt>
    <dgm:pt modelId="{31306C42-5AF6-4878-AA49-E62A98E85BA9}" type="parTrans" cxnId="{C768F49F-E5E1-4E98-8FB8-2DC53069BD7C}">
      <dgm:prSet/>
      <dgm:spPr/>
      <dgm:t>
        <a:bodyPr/>
        <a:lstStyle/>
        <a:p>
          <a:endParaRPr lang="en-US"/>
        </a:p>
      </dgm:t>
    </dgm:pt>
    <dgm:pt modelId="{FBB7E88E-A58A-41D8-81F6-AE9C283199A4}" type="sibTrans" cxnId="{C768F49F-E5E1-4E98-8FB8-2DC53069BD7C}">
      <dgm:prSet/>
      <dgm:spPr/>
      <dgm:t>
        <a:bodyPr/>
        <a:lstStyle/>
        <a:p>
          <a:endParaRPr lang="en-US"/>
        </a:p>
      </dgm:t>
    </dgm:pt>
    <dgm:pt modelId="{738747B2-E888-431C-9DCF-56890D3499A4}">
      <dgm:prSet phldrT="[Text]" custT="1"/>
      <dgm:spPr/>
      <dgm:t>
        <a:bodyPr/>
        <a:lstStyle/>
        <a:p>
          <a:r>
            <a:rPr lang="en-NZ" sz="1400" smtClean="0"/>
            <a:t>Website </a:t>
          </a:r>
          <a:r>
            <a:rPr lang="en-NZ" sz="1400" dirty="0" smtClean="0"/>
            <a:t>articles</a:t>
          </a:r>
          <a:endParaRPr lang="en-US" sz="1400" dirty="0"/>
        </a:p>
      </dgm:t>
    </dgm:pt>
    <dgm:pt modelId="{26CD413E-BC1A-4BE3-888B-25CEF5304343}" type="parTrans" cxnId="{B7610B36-7B14-413A-AF9F-85FE7A27C2FC}">
      <dgm:prSet/>
      <dgm:spPr/>
      <dgm:t>
        <a:bodyPr/>
        <a:lstStyle/>
        <a:p>
          <a:endParaRPr lang="en-US"/>
        </a:p>
      </dgm:t>
    </dgm:pt>
    <dgm:pt modelId="{77390243-1D61-4660-9B13-6406F50BB9E4}" type="sibTrans" cxnId="{B7610B36-7B14-413A-AF9F-85FE7A27C2FC}">
      <dgm:prSet/>
      <dgm:spPr/>
      <dgm:t>
        <a:bodyPr/>
        <a:lstStyle/>
        <a:p>
          <a:endParaRPr lang="en-US"/>
        </a:p>
      </dgm:t>
    </dgm:pt>
    <dgm:pt modelId="{D2D78D36-8E58-43B6-8652-8F7F8F1B055A}">
      <dgm:prSet phldrT="[Text]" custT="1"/>
      <dgm:spPr/>
      <dgm:t>
        <a:bodyPr/>
        <a:lstStyle/>
        <a:p>
          <a:r>
            <a:rPr lang="en-NZ" sz="1400" smtClean="0"/>
            <a:t>Journal </a:t>
          </a:r>
          <a:r>
            <a:rPr lang="en-NZ" sz="1400" dirty="0" smtClean="0"/>
            <a:t>publication</a:t>
          </a:r>
          <a:endParaRPr lang="en-US" sz="1400" dirty="0"/>
        </a:p>
      </dgm:t>
    </dgm:pt>
    <dgm:pt modelId="{688831CB-C70A-44DC-8926-4E7DBDB541E1}" type="parTrans" cxnId="{C0B7AA8E-8998-4B82-83C1-CD7664C12AD1}">
      <dgm:prSet/>
      <dgm:spPr/>
      <dgm:t>
        <a:bodyPr/>
        <a:lstStyle/>
        <a:p>
          <a:endParaRPr lang="en-US"/>
        </a:p>
      </dgm:t>
    </dgm:pt>
    <dgm:pt modelId="{8AE0D089-04B0-480A-BD66-4EE260420679}" type="sibTrans" cxnId="{C0B7AA8E-8998-4B82-83C1-CD7664C12AD1}">
      <dgm:prSet/>
      <dgm:spPr/>
      <dgm:t>
        <a:bodyPr/>
        <a:lstStyle/>
        <a:p>
          <a:endParaRPr lang="en-US"/>
        </a:p>
      </dgm:t>
    </dgm:pt>
    <dgm:pt modelId="{B44D1C6F-20A5-44F3-9BF5-535ABC12FD60}" type="pres">
      <dgm:prSet presAssocID="{6767F39A-8331-4DF7-807F-16472FF76E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26624-64F7-4D1A-82A7-8678266746E3}" type="pres">
      <dgm:prSet presAssocID="{2BAFC5DE-3562-43C2-8F42-848EEB4957A0}" presName="centerShape" presStyleLbl="node0" presStyleIdx="0" presStyleCnt="1"/>
      <dgm:spPr/>
      <dgm:t>
        <a:bodyPr/>
        <a:lstStyle/>
        <a:p>
          <a:endParaRPr lang="en-US"/>
        </a:p>
      </dgm:t>
    </dgm:pt>
    <dgm:pt modelId="{4FB5E621-2AA3-4959-AAEB-BDE7D9211D06}" type="pres">
      <dgm:prSet presAssocID="{688831CB-C70A-44DC-8926-4E7DBDB541E1}" presName="Name9" presStyleLbl="parChTrans1D2" presStyleIdx="0" presStyleCnt="8"/>
      <dgm:spPr/>
      <dgm:t>
        <a:bodyPr/>
        <a:lstStyle/>
        <a:p>
          <a:endParaRPr lang="en-US"/>
        </a:p>
      </dgm:t>
    </dgm:pt>
    <dgm:pt modelId="{9751C446-6952-47ED-B64A-64A1FCC71CD9}" type="pres">
      <dgm:prSet presAssocID="{688831CB-C70A-44DC-8926-4E7DBDB541E1}" presName="connTx" presStyleLbl="parChTrans1D2" presStyleIdx="0" presStyleCnt="8"/>
      <dgm:spPr/>
      <dgm:t>
        <a:bodyPr/>
        <a:lstStyle/>
        <a:p>
          <a:endParaRPr lang="en-US"/>
        </a:p>
      </dgm:t>
    </dgm:pt>
    <dgm:pt modelId="{3C417511-9F78-4B54-99CE-795FEF078B4F}" type="pres">
      <dgm:prSet presAssocID="{D2D78D36-8E58-43B6-8652-8F7F8F1B055A}" presName="node" presStyleLbl="node1" presStyleIdx="0" presStyleCnt="8" custScaleX="125409" custScaleY="113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B82A0-E983-4136-8D53-C8521FB70D23}" type="pres">
      <dgm:prSet presAssocID="{9FC16DF7-0E6E-4783-81E5-DDFCF838A21B}" presName="Name9" presStyleLbl="parChTrans1D2" presStyleIdx="1" presStyleCnt="8"/>
      <dgm:spPr/>
      <dgm:t>
        <a:bodyPr/>
        <a:lstStyle/>
        <a:p>
          <a:endParaRPr lang="en-US"/>
        </a:p>
      </dgm:t>
    </dgm:pt>
    <dgm:pt modelId="{11149337-2634-444F-AF44-370F15F25BDB}" type="pres">
      <dgm:prSet presAssocID="{9FC16DF7-0E6E-4783-81E5-DDFCF838A21B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BC26672-9AE5-45FC-936D-602BB58A742F}" type="pres">
      <dgm:prSet presAssocID="{62274885-4B09-4812-8660-C42F7D88F1EC}" presName="node" presStyleLbl="node1" presStyleIdx="1" presStyleCnt="8" custScaleX="125409" custScaleY="113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AF07F-F50C-4870-9524-4D83BD969E6C}" type="pres">
      <dgm:prSet presAssocID="{683C58BB-1A29-4082-B5E4-6B1C37BE3B50}" presName="Name9" presStyleLbl="parChTrans1D2" presStyleIdx="2" presStyleCnt="8"/>
      <dgm:spPr/>
      <dgm:t>
        <a:bodyPr/>
        <a:lstStyle/>
        <a:p>
          <a:endParaRPr lang="en-US"/>
        </a:p>
      </dgm:t>
    </dgm:pt>
    <dgm:pt modelId="{1EBD4F54-8AE7-4FB8-A3D2-598DCD7755B7}" type="pres">
      <dgm:prSet presAssocID="{683C58BB-1A29-4082-B5E4-6B1C37BE3B50}" presName="connTx" presStyleLbl="parChTrans1D2" presStyleIdx="2" presStyleCnt="8"/>
      <dgm:spPr/>
      <dgm:t>
        <a:bodyPr/>
        <a:lstStyle/>
        <a:p>
          <a:endParaRPr lang="en-US"/>
        </a:p>
      </dgm:t>
    </dgm:pt>
    <dgm:pt modelId="{F133DE8F-BA04-4326-ABCE-30EA33B4CE2C}" type="pres">
      <dgm:prSet presAssocID="{82333E8E-725B-4EA6-9080-B5BA05B6A982}" presName="node" presStyleLbl="node1" presStyleIdx="2" presStyleCnt="8" custScaleX="125409" custScaleY="113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5240-3362-40E2-BD3D-DE46692907A2}" type="pres">
      <dgm:prSet presAssocID="{26CD413E-BC1A-4BE3-888B-25CEF5304343}" presName="Name9" presStyleLbl="parChTrans1D2" presStyleIdx="3" presStyleCnt="8"/>
      <dgm:spPr/>
      <dgm:t>
        <a:bodyPr/>
        <a:lstStyle/>
        <a:p>
          <a:endParaRPr lang="en-US"/>
        </a:p>
      </dgm:t>
    </dgm:pt>
    <dgm:pt modelId="{47E1BA53-3025-4EBE-B0D0-91BEC874993C}" type="pres">
      <dgm:prSet presAssocID="{26CD413E-BC1A-4BE3-888B-25CEF5304343}" presName="connTx" presStyleLbl="parChTrans1D2" presStyleIdx="3" presStyleCnt="8"/>
      <dgm:spPr/>
      <dgm:t>
        <a:bodyPr/>
        <a:lstStyle/>
        <a:p>
          <a:endParaRPr lang="en-US"/>
        </a:p>
      </dgm:t>
    </dgm:pt>
    <dgm:pt modelId="{3F188351-9EF3-46FC-B4F6-CBD21BCF4C3D}" type="pres">
      <dgm:prSet presAssocID="{738747B2-E888-431C-9DCF-56890D3499A4}" presName="node" presStyleLbl="node1" presStyleIdx="3" presStyleCnt="8" custScaleX="125409" custScaleY="113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0AEC7-1752-405B-82DD-E070373EA6C3}" type="pres">
      <dgm:prSet presAssocID="{E63D7DF2-7947-4F2B-B3CC-21C6A135FAB4}" presName="Name9" presStyleLbl="parChTrans1D2" presStyleIdx="4" presStyleCnt="8"/>
      <dgm:spPr/>
      <dgm:t>
        <a:bodyPr/>
        <a:lstStyle/>
        <a:p>
          <a:endParaRPr lang="en-US"/>
        </a:p>
      </dgm:t>
    </dgm:pt>
    <dgm:pt modelId="{31BF6923-97F2-4191-8013-524238E662D7}" type="pres">
      <dgm:prSet presAssocID="{E63D7DF2-7947-4F2B-B3CC-21C6A135FAB4}" presName="connTx" presStyleLbl="parChTrans1D2" presStyleIdx="4" presStyleCnt="8"/>
      <dgm:spPr/>
      <dgm:t>
        <a:bodyPr/>
        <a:lstStyle/>
        <a:p>
          <a:endParaRPr lang="en-US"/>
        </a:p>
      </dgm:t>
    </dgm:pt>
    <dgm:pt modelId="{176664AF-050F-495D-B0E7-3CC467F4C30F}" type="pres">
      <dgm:prSet presAssocID="{46102B30-96A2-4E9C-B21F-678DD750BC5A}" presName="node" presStyleLbl="node1" presStyleIdx="4" presStyleCnt="8" custScaleX="125409" custScaleY="113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8B512-1EF3-4E1E-BFBD-83D4B1419426}" type="pres">
      <dgm:prSet presAssocID="{D1B8EDE1-6E99-43BE-9524-5FF8670F53DD}" presName="Name9" presStyleLbl="parChTrans1D2" presStyleIdx="5" presStyleCnt="8"/>
      <dgm:spPr/>
      <dgm:t>
        <a:bodyPr/>
        <a:lstStyle/>
        <a:p>
          <a:endParaRPr lang="en-US"/>
        </a:p>
      </dgm:t>
    </dgm:pt>
    <dgm:pt modelId="{36474A17-A19F-4696-98E7-A43CFC8D3AA4}" type="pres">
      <dgm:prSet presAssocID="{D1B8EDE1-6E99-43BE-9524-5FF8670F53D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9D435C6A-C6D2-49D5-BB76-F96F026209C9}" type="pres">
      <dgm:prSet presAssocID="{AAA64542-7CC8-401D-A922-0A2FEB92A8FB}" presName="node" presStyleLbl="node1" presStyleIdx="5" presStyleCnt="8" custScaleX="125409" custScaleY="113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11964-48FD-46A6-9528-1F78F6EB24F0}" type="pres">
      <dgm:prSet presAssocID="{BB02CCBF-03D1-4C86-BE60-A6B8C8E0E83B}" presName="Name9" presStyleLbl="parChTrans1D2" presStyleIdx="6" presStyleCnt="8"/>
      <dgm:spPr/>
      <dgm:t>
        <a:bodyPr/>
        <a:lstStyle/>
        <a:p>
          <a:endParaRPr lang="en-US"/>
        </a:p>
      </dgm:t>
    </dgm:pt>
    <dgm:pt modelId="{4E7CF4DE-B58F-41E7-92E5-4B16A49B9119}" type="pres">
      <dgm:prSet presAssocID="{BB02CCBF-03D1-4C86-BE60-A6B8C8E0E83B}" presName="connTx" presStyleLbl="parChTrans1D2" presStyleIdx="6" presStyleCnt="8"/>
      <dgm:spPr/>
      <dgm:t>
        <a:bodyPr/>
        <a:lstStyle/>
        <a:p>
          <a:endParaRPr lang="en-US"/>
        </a:p>
      </dgm:t>
    </dgm:pt>
    <dgm:pt modelId="{A276748E-DEE6-4037-BF81-3D93910DEA32}" type="pres">
      <dgm:prSet presAssocID="{D8598CC7-A0D0-4E87-83CA-008011A30FF8}" presName="node" presStyleLbl="node1" presStyleIdx="6" presStyleCnt="8" custScaleX="125409" custScaleY="113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A6953-4275-43A0-A639-E3803DF58072}" type="pres">
      <dgm:prSet presAssocID="{31306C42-5AF6-4878-AA49-E62A98E85BA9}" presName="Name9" presStyleLbl="parChTrans1D2" presStyleIdx="7" presStyleCnt="8"/>
      <dgm:spPr/>
      <dgm:t>
        <a:bodyPr/>
        <a:lstStyle/>
        <a:p>
          <a:endParaRPr lang="en-US"/>
        </a:p>
      </dgm:t>
    </dgm:pt>
    <dgm:pt modelId="{45E4E285-E2A0-4DB3-8EA9-B87E4CFB56E7}" type="pres">
      <dgm:prSet presAssocID="{31306C42-5AF6-4878-AA49-E62A98E85BA9}" presName="connTx" presStyleLbl="parChTrans1D2" presStyleIdx="7" presStyleCnt="8"/>
      <dgm:spPr/>
      <dgm:t>
        <a:bodyPr/>
        <a:lstStyle/>
        <a:p>
          <a:endParaRPr lang="en-US"/>
        </a:p>
      </dgm:t>
    </dgm:pt>
    <dgm:pt modelId="{A3A4AD93-BC1E-452A-BE64-532D2814D7E1}" type="pres">
      <dgm:prSet presAssocID="{30EB61AD-6655-4776-88D3-ECA96F9A0302}" presName="node" presStyleLbl="node1" presStyleIdx="7" presStyleCnt="8" custScaleX="125409" custScaleY="113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89CA37-0BFD-4402-9E44-A8D88A7634D3}" type="presOf" srcId="{BB02CCBF-03D1-4C86-BE60-A6B8C8E0E83B}" destId="{66911964-48FD-46A6-9528-1F78F6EB24F0}" srcOrd="0" destOrd="0" presId="urn:microsoft.com/office/officeart/2005/8/layout/radial1"/>
    <dgm:cxn modelId="{000B639D-F659-4237-9D26-9493FFB0289F}" type="presOf" srcId="{D2D78D36-8E58-43B6-8652-8F7F8F1B055A}" destId="{3C417511-9F78-4B54-99CE-795FEF078B4F}" srcOrd="0" destOrd="0" presId="urn:microsoft.com/office/officeart/2005/8/layout/radial1"/>
    <dgm:cxn modelId="{B7610B36-7B14-413A-AF9F-85FE7A27C2FC}" srcId="{2BAFC5DE-3562-43C2-8F42-848EEB4957A0}" destId="{738747B2-E888-431C-9DCF-56890D3499A4}" srcOrd="3" destOrd="0" parTransId="{26CD413E-BC1A-4BE3-888B-25CEF5304343}" sibTransId="{77390243-1D61-4660-9B13-6406F50BB9E4}"/>
    <dgm:cxn modelId="{39EACC47-A755-4965-B9B0-B34C79FD4B77}" type="presOf" srcId="{E63D7DF2-7947-4F2B-B3CC-21C6A135FAB4}" destId="{5070AEC7-1752-405B-82DD-E070373EA6C3}" srcOrd="0" destOrd="0" presId="urn:microsoft.com/office/officeart/2005/8/layout/radial1"/>
    <dgm:cxn modelId="{1F217762-9CBD-4E0E-B21C-36053D558A45}" type="presOf" srcId="{683C58BB-1A29-4082-B5E4-6B1C37BE3B50}" destId="{1EBD4F54-8AE7-4FB8-A3D2-598DCD7755B7}" srcOrd="1" destOrd="0" presId="urn:microsoft.com/office/officeart/2005/8/layout/radial1"/>
    <dgm:cxn modelId="{30F87AF5-683E-44A2-BD96-49010F31168F}" type="presOf" srcId="{6767F39A-8331-4DF7-807F-16472FF76EC4}" destId="{B44D1C6F-20A5-44F3-9BF5-535ABC12FD60}" srcOrd="0" destOrd="0" presId="urn:microsoft.com/office/officeart/2005/8/layout/radial1"/>
    <dgm:cxn modelId="{C217DEF4-66FD-40CE-8081-C5687E778292}" type="presOf" srcId="{62274885-4B09-4812-8660-C42F7D88F1EC}" destId="{2BC26672-9AE5-45FC-936D-602BB58A742F}" srcOrd="0" destOrd="0" presId="urn:microsoft.com/office/officeart/2005/8/layout/radial1"/>
    <dgm:cxn modelId="{2A6D318D-A484-4DB7-A48F-57D621E850B5}" type="presOf" srcId="{2BAFC5DE-3562-43C2-8F42-848EEB4957A0}" destId="{97626624-64F7-4D1A-82A7-8678266746E3}" srcOrd="0" destOrd="0" presId="urn:microsoft.com/office/officeart/2005/8/layout/radial1"/>
    <dgm:cxn modelId="{DDDB510F-1A1A-4D3C-AF32-0D007990E66D}" type="presOf" srcId="{D1B8EDE1-6E99-43BE-9524-5FF8670F53DD}" destId="{6008B512-1EF3-4E1E-BFBD-83D4B1419426}" srcOrd="0" destOrd="0" presId="urn:microsoft.com/office/officeart/2005/8/layout/radial1"/>
    <dgm:cxn modelId="{416B09D2-CFF1-4F4A-8F83-37DF10521B29}" srcId="{2BAFC5DE-3562-43C2-8F42-848EEB4957A0}" destId="{82333E8E-725B-4EA6-9080-B5BA05B6A982}" srcOrd="2" destOrd="0" parTransId="{683C58BB-1A29-4082-B5E4-6B1C37BE3B50}" sibTransId="{3BED3448-D677-4BDB-B1A2-51CC108916EB}"/>
    <dgm:cxn modelId="{03873109-BDAA-4782-B30D-36FF26EB2A55}" type="presOf" srcId="{738747B2-E888-431C-9DCF-56890D3499A4}" destId="{3F188351-9EF3-46FC-B4F6-CBD21BCF4C3D}" srcOrd="0" destOrd="0" presId="urn:microsoft.com/office/officeart/2005/8/layout/radial1"/>
    <dgm:cxn modelId="{8F1A09D2-94EF-4C97-A4FF-E2130CC7664C}" type="presOf" srcId="{D8598CC7-A0D0-4E87-83CA-008011A30FF8}" destId="{A276748E-DEE6-4037-BF81-3D93910DEA32}" srcOrd="0" destOrd="0" presId="urn:microsoft.com/office/officeart/2005/8/layout/radial1"/>
    <dgm:cxn modelId="{1F685AE6-2BD7-4FA2-BCC8-B0706E44CE97}" type="presOf" srcId="{D1B8EDE1-6E99-43BE-9524-5FF8670F53DD}" destId="{36474A17-A19F-4696-98E7-A43CFC8D3AA4}" srcOrd="1" destOrd="0" presId="urn:microsoft.com/office/officeart/2005/8/layout/radial1"/>
    <dgm:cxn modelId="{FA2FDAC0-CA3E-4F38-8FEF-F508DFDE509E}" type="presOf" srcId="{BB02CCBF-03D1-4C86-BE60-A6B8C8E0E83B}" destId="{4E7CF4DE-B58F-41E7-92E5-4B16A49B9119}" srcOrd="1" destOrd="0" presId="urn:microsoft.com/office/officeart/2005/8/layout/radial1"/>
    <dgm:cxn modelId="{9DD959AB-2934-4928-A904-37147746EA5D}" srcId="{2BAFC5DE-3562-43C2-8F42-848EEB4957A0}" destId="{62274885-4B09-4812-8660-C42F7D88F1EC}" srcOrd="1" destOrd="0" parTransId="{9FC16DF7-0E6E-4783-81E5-DDFCF838A21B}" sibTransId="{90930D7B-8341-4445-8CB7-091C5E19524A}"/>
    <dgm:cxn modelId="{1015F2AC-5684-4D23-BEA0-A138BDA63BED}" srcId="{2BAFC5DE-3562-43C2-8F42-848EEB4957A0}" destId="{AAA64542-7CC8-401D-A922-0A2FEB92A8FB}" srcOrd="5" destOrd="0" parTransId="{D1B8EDE1-6E99-43BE-9524-5FF8670F53DD}" sibTransId="{B80D46C1-BB97-4648-81BF-272FE65F1D8C}"/>
    <dgm:cxn modelId="{38E10DAC-DA16-44EF-81AF-DA5232A47CDB}" type="presOf" srcId="{E63D7DF2-7947-4F2B-B3CC-21C6A135FAB4}" destId="{31BF6923-97F2-4191-8013-524238E662D7}" srcOrd="1" destOrd="0" presId="urn:microsoft.com/office/officeart/2005/8/layout/radial1"/>
    <dgm:cxn modelId="{D83E1B51-B18F-4EC4-B3E1-DD09F4B5B611}" srcId="{2BAFC5DE-3562-43C2-8F42-848EEB4957A0}" destId="{D8598CC7-A0D0-4E87-83CA-008011A30FF8}" srcOrd="6" destOrd="0" parTransId="{BB02CCBF-03D1-4C86-BE60-A6B8C8E0E83B}" sibTransId="{451F255F-BFA1-4C03-8FE1-D87A1B9DF870}"/>
    <dgm:cxn modelId="{D7029FB9-0F58-4B57-A110-C244BBED85FA}" srcId="{6767F39A-8331-4DF7-807F-16472FF76EC4}" destId="{2BAFC5DE-3562-43C2-8F42-848EEB4957A0}" srcOrd="0" destOrd="0" parTransId="{C594141F-D2CF-4955-9B1D-20FAB465950E}" sibTransId="{5435C46D-53B3-4A9E-9311-032AF1D3B553}"/>
    <dgm:cxn modelId="{9C8E0A4E-83FF-4012-B583-4EEF5DD55917}" type="presOf" srcId="{31306C42-5AF6-4878-AA49-E62A98E85BA9}" destId="{45E4E285-E2A0-4DB3-8EA9-B87E4CFB56E7}" srcOrd="1" destOrd="0" presId="urn:microsoft.com/office/officeart/2005/8/layout/radial1"/>
    <dgm:cxn modelId="{C768F49F-E5E1-4E98-8FB8-2DC53069BD7C}" srcId="{2BAFC5DE-3562-43C2-8F42-848EEB4957A0}" destId="{30EB61AD-6655-4776-88D3-ECA96F9A0302}" srcOrd="7" destOrd="0" parTransId="{31306C42-5AF6-4878-AA49-E62A98E85BA9}" sibTransId="{FBB7E88E-A58A-41D8-81F6-AE9C283199A4}"/>
    <dgm:cxn modelId="{042A4C5F-2121-41F9-B491-E6CD42D280F7}" srcId="{2BAFC5DE-3562-43C2-8F42-848EEB4957A0}" destId="{46102B30-96A2-4E9C-B21F-678DD750BC5A}" srcOrd="4" destOrd="0" parTransId="{E63D7DF2-7947-4F2B-B3CC-21C6A135FAB4}" sibTransId="{7290F969-B0EA-4595-95D9-94E645DDD709}"/>
    <dgm:cxn modelId="{4B376F9C-0EE0-4808-99D8-82529776C7D9}" type="presOf" srcId="{683C58BB-1A29-4082-B5E4-6B1C37BE3B50}" destId="{BFDAF07F-F50C-4870-9524-4D83BD969E6C}" srcOrd="0" destOrd="0" presId="urn:microsoft.com/office/officeart/2005/8/layout/radial1"/>
    <dgm:cxn modelId="{FCEDEAF6-F2A9-4422-B4B6-425C43311DED}" type="presOf" srcId="{30EB61AD-6655-4776-88D3-ECA96F9A0302}" destId="{A3A4AD93-BC1E-452A-BE64-532D2814D7E1}" srcOrd="0" destOrd="0" presId="urn:microsoft.com/office/officeart/2005/8/layout/radial1"/>
    <dgm:cxn modelId="{0D73ED7A-E26B-483E-B938-017AB3F892D1}" type="presOf" srcId="{688831CB-C70A-44DC-8926-4E7DBDB541E1}" destId="{4FB5E621-2AA3-4959-AAEB-BDE7D9211D06}" srcOrd="0" destOrd="0" presId="urn:microsoft.com/office/officeart/2005/8/layout/radial1"/>
    <dgm:cxn modelId="{784DE016-C291-4B12-989C-4BBE11E6213A}" type="presOf" srcId="{688831CB-C70A-44DC-8926-4E7DBDB541E1}" destId="{9751C446-6952-47ED-B64A-64A1FCC71CD9}" srcOrd="1" destOrd="0" presId="urn:microsoft.com/office/officeart/2005/8/layout/radial1"/>
    <dgm:cxn modelId="{A8BCC1A3-B55D-41AC-BCE3-193ED3050D43}" type="presOf" srcId="{82333E8E-725B-4EA6-9080-B5BA05B6A982}" destId="{F133DE8F-BA04-4326-ABCE-30EA33B4CE2C}" srcOrd="0" destOrd="0" presId="urn:microsoft.com/office/officeart/2005/8/layout/radial1"/>
    <dgm:cxn modelId="{B7BFFA69-6377-4251-BA13-D4FCCBD5F0EC}" type="presOf" srcId="{26CD413E-BC1A-4BE3-888B-25CEF5304343}" destId="{47E1BA53-3025-4EBE-B0D0-91BEC874993C}" srcOrd="1" destOrd="0" presId="urn:microsoft.com/office/officeart/2005/8/layout/radial1"/>
    <dgm:cxn modelId="{F839997C-574B-4CC0-B7BD-D98F448C0E59}" type="presOf" srcId="{46102B30-96A2-4E9C-B21F-678DD750BC5A}" destId="{176664AF-050F-495D-B0E7-3CC467F4C30F}" srcOrd="0" destOrd="0" presId="urn:microsoft.com/office/officeart/2005/8/layout/radial1"/>
    <dgm:cxn modelId="{8CA9C28C-5E22-4470-828F-59CF6B4DCBA6}" type="presOf" srcId="{AAA64542-7CC8-401D-A922-0A2FEB92A8FB}" destId="{9D435C6A-C6D2-49D5-BB76-F96F026209C9}" srcOrd="0" destOrd="0" presId="urn:microsoft.com/office/officeart/2005/8/layout/radial1"/>
    <dgm:cxn modelId="{C0B7AA8E-8998-4B82-83C1-CD7664C12AD1}" srcId="{2BAFC5DE-3562-43C2-8F42-848EEB4957A0}" destId="{D2D78D36-8E58-43B6-8652-8F7F8F1B055A}" srcOrd="0" destOrd="0" parTransId="{688831CB-C70A-44DC-8926-4E7DBDB541E1}" sibTransId="{8AE0D089-04B0-480A-BD66-4EE260420679}"/>
    <dgm:cxn modelId="{ADDECAC9-777F-4FD2-B5A9-61FD7861B027}" type="presOf" srcId="{26CD413E-BC1A-4BE3-888B-25CEF5304343}" destId="{49795240-3362-40E2-BD3D-DE46692907A2}" srcOrd="0" destOrd="0" presId="urn:microsoft.com/office/officeart/2005/8/layout/radial1"/>
    <dgm:cxn modelId="{EC587575-A584-47B1-BF47-F44B4E211091}" type="presOf" srcId="{9FC16DF7-0E6E-4783-81E5-DDFCF838A21B}" destId="{914B82A0-E983-4136-8D53-C8521FB70D23}" srcOrd="0" destOrd="0" presId="urn:microsoft.com/office/officeart/2005/8/layout/radial1"/>
    <dgm:cxn modelId="{954E5612-DE6B-41CC-B879-EC599A34E94D}" type="presOf" srcId="{9FC16DF7-0E6E-4783-81E5-DDFCF838A21B}" destId="{11149337-2634-444F-AF44-370F15F25BDB}" srcOrd="1" destOrd="0" presId="urn:microsoft.com/office/officeart/2005/8/layout/radial1"/>
    <dgm:cxn modelId="{58AD7458-3858-48BE-9355-965CCCAAC14D}" type="presOf" srcId="{31306C42-5AF6-4878-AA49-E62A98E85BA9}" destId="{19FA6953-4275-43A0-A639-E3803DF58072}" srcOrd="0" destOrd="0" presId="urn:microsoft.com/office/officeart/2005/8/layout/radial1"/>
    <dgm:cxn modelId="{898E4010-F3BA-49D0-B80A-C4B3DD050CAC}" type="presParOf" srcId="{B44D1C6F-20A5-44F3-9BF5-535ABC12FD60}" destId="{97626624-64F7-4D1A-82A7-8678266746E3}" srcOrd="0" destOrd="0" presId="urn:microsoft.com/office/officeart/2005/8/layout/radial1"/>
    <dgm:cxn modelId="{621B46B8-C62F-4D22-89B2-379E54E8C8DB}" type="presParOf" srcId="{B44D1C6F-20A5-44F3-9BF5-535ABC12FD60}" destId="{4FB5E621-2AA3-4959-AAEB-BDE7D9211D06}" srcOrd="1" destOrd="0" presId="urn:microsoft.com/office/officeart/2005/8/layout/radial1"/>
    <dgm:cxn modelId="{7289CC10-61AC-4B2D-9A23-99D3946EA67B}" type="presParOf" srcId="{4FB5E621-2AA3-4959-AAEB-BDE7D9211D06}" destId="{9751C446-6952-47ED-B64A-64A1FCC71CD9}" srcOrd="0" destOrd="0" presId="urn:microsoft.com/office/officeart/2005/8/layout/radial1"/>
    <dgm:cxn modelId="{11477387-7C29-4E00-97B6-AC416ADA0A84}" type="presParOf" srcId="{B44D1C6F-20A5-44F3-9BF5-535ABC12FD60}" destId="{3C417511-9F78-4B54-99CE-795FEF078B4F}" srcOrd="2" destOrd="0" presId="urn:microsoft.com/office/officeart/2005/8/layout/radial1"/>
    <dgm:cxn modelId="{9106181D-7D6F-4ADF-B324-B768EDC53472}" type="presParOf" srcId="{B44D1C6F-20A5-44F3-9BF5-535ABC12FD60}" destId="{914B82A0-E983-4136-8D53-C8521FB70D23}" srcOrd="3" destOrd="0" presId="urn:microsoft.com/office/officeart/2005/8/layout/radial1"/>
    <dgm:cxn modelId="{C809BB40-E645-4AD5-9712-F02C88D95C41}" type="presParOf" srcId="{914B82A0-E983-4136-8D53-C8521FB70D23}" destId="{11149337-2634-444F-AF44-370F15F25BDB}" srcOrd="0" destOrd="0" presId="urn:microsoft.com/office/officeart/2005/8/layout/radial1"/>
    <dgm:cxn modelId="{42A933B6-B7C0-45AF-B3B8-C46B9C8C3896}" type="presParOf" srcId="{B44D1C6F-20A5-44F3-9BF5-535ABC12FD60}" destId="{2BC26672-9AE5-45FC-936D-602BB58A742F}" srcOrd="4" destOrd="0" presId="urn:microsoft.com/office/officeart/2005/8/layout/radial1"/>
    <dgm:cxn modelId="{670FC1A7-6871-47FF-BAB6-481586D38143}" type="presParOf" srcId="{B44D1C6F-20A5-44F3-9BF5-535ABC12FD60}" destId="{BFDAF07F-F50C-4870-9524-4D83BD969E6C}" srcOrd="5" destOrd="0" presId="urn:microsoft.com/office/officeart/2005/8/layout/radial1"/>
    <dgm:cxn modelId="{A42BC1A7-7895-4D6B-9A6B-C4DB123B1A37}" type="presParOf" srcId="{BFDAF07F-F50C-4870-9524-4D83BD969E6C}" destId="{1EBD4F54-8AE7-4FB8-A3D2-598DCD7755B7}" srcOrd="0" destOrd="0" presId="urn:microsoft.com/office/officeart/2005/8/layout/radial1"/>
    <dgm:cxn modelId="{8FFF96FF-83E7-43AA-A912-572B98F02004}" type="presParOf" srcId="{B44D1C6F-20A5-44F3-9BF5-535ABC12FD60}" destId="{F133DE8F-BA04-4326-ABCE-30EA33B4CE2C}" srcOrd="6" destOrd="0" presId="urn:microsoft.com/office/officeart/2005/8/layout/radial1"/>
    <dgm:cxn modelId="{07C08E9B-EC1E-4CAF-94DE-7DF8DCEEB8AB}" type="presParOf" srcId="{B44D1C6F-20A5-44F3-9BF5-535ABC12FD60}" destId="{49795240-3362-40E2-BD3D-DE46692907A2}" srcOrd="7" destOrd="0" presId="urn:microsoft.com/office/officeart/2005/8/layout/radial1"/>
    <dgm:cxn modelId="{1C08C570-0054-478F-9208-B4213171047D}" type="presParOf" srcId="{49795240-3362-40E2-BD3D-DE46692907A2}" destId="{47E1BA53-3025-4EBE-B0D0-91BEC874993C}" srcOrd="0" destOrd="0" presId="urn:microsoft.com/office/officeart/2005/8/layout/radial1"/>
    <dgm:cxn modelId="{029C7A13-E2A9-49F1-A08F-13E7738BEB3E}" type="presParOf" srcId="{B44D1C6F-20A5-44F3-9BF5-535ABC12FD60}" destId="{3F188351-9EF3-46FC-B4F6-CBD21BCF4C3D}" srcOrd="8" destOrd="0" presId="urn:microsoft.com/office/officeart/2005/8/layout/radial1"/>
    <dgm:cxn modelId="{45F1504A-66E3-439F-9F6C-367F1D9BFE3E}" type="presParOf" srcId="{B44D1C6F-20A5-44F3-9BF5-535ABC12FD60}" destId="{5070AEC7-1752-405B-82DD-E070373EA6C3}" srcOrd="9" destOrd="0" presId="urn:microsoft.com/office/officeart/2005/8/layout/radial1"/>
    <dgm:cxn modelId="{99B88319-8F98-4D07-A95A-4FA21AC2D16B}" type="presParOf" srcId="{5070AEC7-1752-405B-82DD-E070373EA6C3}" destId="{31BF6923-97F2-4191-8013-524238E662D7}" srcOrd="0" destOrd="0" presId="urn:microsoft.com/office/officeart/2005/8/layout/radial1"/>
    <dgm:cxn modelId="{D596F81C-E3B2-45E8-95EF-714CF290DE27}" type="presParOf" srcId="{B44D1C6F-20A5-44F3-9BF5-535ABC12FD60}" destId="{176664AF-050F-495D-B0E7-3CC467F4C30F}" srcOrd="10" destOrd="0" presId="urn:microsoft.com/office/officeart/2005/8/layout/radial1"/>
    <dgm:cxn modelId="{D63A6FBB-4E6C-4377-9B7E-6CCDC641EC92}" type="presParOf" srcId="{B44D1C6F-20A5-44F3-9BF5-535ABC12FD60}" destId="{6008B512-1EF3-4E1E-BFBD-83D4B1419426}" srcOrd="11" destOrd="0" presId="urn:microsoft.com/office/officeart/2005/8/layout/radial1"/>
    <dgm:cxn modelId="{1608F7DD-3A4F-474C-9395-EA8E690F6FCF}" type="presParOf" srcId="{6008B512-1EF3-4E1E-BFBD-83D4B1419426}" destId="{36474A17-A19F-4696-98E7-A43CFC8D3AA4}" srcOrd="0" destOrd="0" presId="urn:microsoft.com/office/officeart/2005/8/layout/radial1"/>
    <dgm:cxn modelId="{52729A72-A0D7-45B2-8C6E-7BDD78872E78}" type="presParOf" srcId="{B44D1C6F-20A5-44F3-9BF5-535ABC12FD60}" destId="{9D435C6A-C6D2-49D5-BB76-F96F026209C9}" srcOrd="12" destOrd="0" presId="urn:microsoft.com/office/officeart/2005/8/layout/radial1"/>
    <dgm:cxn modelId="{9BE401AE-AA30-489E-8465-6151E0ABF0E9}" type="presParOf" srcId="{B44D1C6F-20A5-44F3-9BF5-535ABC12FD60}" destId="{66911964-48FD-46A6-9528-1F78F6EB24F0}" srcOrd="13" destOrd="0" presId="urn:microsoft.com/office/officeart/2005/8/layout/radial1"/>
    <dgm:cxn modelId="{9E99D916-FE34-47DB-BEF3-BD15101CEF45}" type="presParOf" srcId="{66911964-48FD-46A6-9528-1F78F6EB24F0}" destId="{4E7CF4DE-B58F-41E7-92E5-4B16A49B9119}" srcOrd="0" destOrd="0" presId="urn:microsoft.com/office/officeart/2005/8/layout/radial1"/>
    <dgm:cxn modelId="{47034165-8077-425F-A4B9-6CD1E45D963F}" type="presParOf" srcId="{B44D1C6F-20A5-44F3-9BF5-535ABC12FD60}" destId="{A276748E-DEE6-4037-BF81-3D93910DEA32}" srcOrd="14" destOrd="0" presId="urn:microsoft.com/office/officeart/2005/8/layout/radial1"/>
    <dgm:cxn modelId="{5C5AD64F-8C03-45F9-95DD-850F7C5501A0}" type="presParOf" srcId="{B44D1C6F-20A5-44F3-9BF5-535ABC12FD60}" destId="{19FA6953-4275-43A0-A639-E3803DF58072}" srcOrd="15" destOrd="0" presId="urn:microsoft.com/office/officeart/2005/8/layout/radial1"/>
    <dgm:cxn modelId="{93A6BB02-ED4E-4891-BE93-6060D083EF89}" type="presParOf" srcId="{19FA6953-4275-43A0-A639-E3803DF58072}" destId="{45E4E285-E2A0-4DB3-8EA9-B87E4CFB56E7}" srcOrd="0" destOrd="0" presId="urn:microsoft.com/office/officeart/2005/8/layout/radial1"/>
    <dgm:cxn modelId="{1D78D1A2-62B5-48DE-B283-7844D25D2516}" type="presParOf" srcId="{B44D1C6F-20A5-44F3-9BF5-535ABC12FD60}" destId="{A3A4AD93-BC1E-452A-BE64-532D2814D7E1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7F39A-8331-4DF7-807F-16472FF76EC4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AFC5DE-3562-43C2-8F42-848EEB4957A0}">
      <dgm:prSet phldrT="[Text]" custT="1"/>
      <dgm:spPr/>
      <dgm:t>
        <a:bodyPr/>
        <a:lstStyle/>
        <a:p>
          <a:r>
            <a:rPr lang="en-NZ" sz="1500" b="1" dirty="0" smtClean="0"/>
            <a:t>Value</a:t>
          </a:r>
          <a:endParaRPr lang="en-US" sz="1500" b="1" dirty="0"/>
        </a:p>
      </dgm:t>
    </dgm:pt>
    <dgm:pt modelId="{C594141F-D2CF-4955-9B1D-20FAB465950E}" type="parTrans" cxnId="{D7029FB9-0F58-4B57-A110-C244BBED85FA}">
      <dgm:prSet/>
      <dgm:spPr/>
      <dgm:t>
        <a:bodyPr/>
        <a:lstStyle/>
        <a:p>
          <a:endParaRPr lang="en-US" sz="1500"/>
        </a:p>
      </dgm:t>
    </dgm:pt>
    <dgm:pt modelId="{5435C46D-53B3-4A9E-9311-032AF1D3B553}" type="sibTrans" cxnId="{D7029FB9-0F58-4B57-A110-C244BBED85FA}">
      <dgm:prSet/>
      <dgm:spPr/>
      <dgm:t>
        <a:bodyPr/>
        <a:lstStyle/>
        <a:p>
          <a:endParaRPr lang="en-US" sz="1500"/>
        </a:p>
      </dgm:t>
    </dgm:pt>
    <dgm:pt modelId="{738747B2-E888-431C-9DCF-56890D3499A4}">
      <dgm:prSet phldrT="[Text]" custT="1"/>
      <dgm:spPr/>
      <dgm:t>
        <a:bodyPr/>
        <a:lstStyle/>
        <a:p>
          <a:r>
            <a:rPr lang="en-NZ" sz="1500" dirty="0" smtClean="0"/>
            <a:t>Raising investment</a:t>
          </a:r>
          <a:endParaRPr lang="en-US" sz="1500" dirty="0"/>
        </a:p>
      </dgm:t>
    </dgm:pt>
    <dgm:pt modelId="{26CD413E-BC1A-4BE3-888B-25CEF5304343}" type="parTrans" cxnId="{B7610B36-7B14-413A-AF9F-85FE7A27C2FC}">
      <dgm:prSet custT="1"/>
      <dgm:spPr/>
      <dgm:t>
        <a:bodyPr/>
        <a:lstStyle/>
        <a:p>
          <a:endParaRPr lang="en-US" sz="1500"/>
        </a:p>
      </dgm:t>
    </dgm:pt>
    <dgm:pt modelId="{77390243-1D61-4660-9B13-6406F50BB9E4}" type="sibTrans" cxnId="{B7610B36-7B14-413A-AF9F-85FE7A27C2FC}">
      <dgm:prSet/>
      <dgm:spPr/>
      <dgm:t>
        <a:bodyPr/>
        <a:lstStyle/>
        <a:p>
          <a:endParaRPr lang="en-US" sz="1500"/>
        </a:p>
      </dgm:t>
    </dgm:pt>
    <dgm:pt modelId="{D2D78D36-8E58-43B6-8652-8F7F8F1B055A}">
      <dgm:prSet phldrT="[Text]" custT="1"/>
      <dgm:spPr/>
      <dgm:t>
        <a:bodyPr/>
        <a:lstStyle/>
        <a:p>
          <a:r>
            <a:rPr lang="en-US" sz="1500" dirty="0" smtClean="0"/>
            <a:t>Licensing of tech</a:t>
          </a:r>
          <a:endParaRPr lang="en-US" sz="1500" dirty="0"/>
        </a:p>
      </dgm:t>
    </dgm:pt>
    <dgm:pt modelId="{688831CB-C70A-44DC-8926-4E7DBDB541E1}" type="parTrans" cxnId="{C0B7AA8E-8998-4B82-83C1-CD7664C12AD1}">
      <dgm:prSet custT="1"/>
      <dgm:spPr/>
      <dgm:t>
        <a:bodyPr/>
        <a:lstStyle/>
        <a:p>
          <a:endParaRPr lang="en-US" sz="1500"/>
        </a:p>
      </dgm:t>
    </dgm:pt>
    <dgm:pt modelId="{8AE0D089-04B0-480A-BD66-4EE260420679}" type="sibTrans" cxnId="{C0B7AA8E-8998-4B82-83C1-CD7664C12AD1}">
      <dgm:prSet/>
      <dgm:spPr/>
      <dgm:t>
        <a:bodyPr/>
        <a:lstStyle/>
        <a:p>
          <a:endParaRPr lang="en-US" sz="1500"/>
        </a:p>
      </dgm:t>
    </dgm:pt>
    <dgm:pt modelId="{6E7C6B6C-2E29-4DFE-8322-46B485F38841}">
      <dgm:prSet phldrT="[Text]" custT="1"/>
      <dgm:spPr/>
      <dgm:t>
        <a:bodyPr/>
        <a:lstStyle/>
        <a:p>
          <a:r>
            <a:rPr lang="en-NZ" sz="1500" dirty="0" smtClean="0"/>
            <a:t>Deterring competition in a market</a:t>
          </a:r>
          <a:endParaRPr lang="en-US" sz="1500" dirty="0"/>
        </a:p>
      </dgm:t>
    </dgm:pt>
    <dgm:pt modelId="{BC2987AE-8F4E-4156-BAA6-B7BADB21417D}" type="parTrans" cxnId="{86F40601-E3F2-4764-BEEF-BA057EE1FDB2}">
      <dgm:prSet custT="1"/>
      <dgm:spPr/>
      <dgm:t>
        <a:bodyPr/>
        <a:lstStyle/>
        <a:p>
          <a:endParaRPr lang="en-US" sz="1500"/>
        </a:p>
      </dgm:t>
    </dgm:pt>
    <dgm:pt modelId="{8081F625-43E0-4082-A541-F7ACDA45251D}" type="sibTrans" cxnId="{86F40601-E3F2-4764-BEEF-BA057EE1FDB2}">
      <dgm:prSet/>
      <dgm:spPr/>
      <dgm:t>
        <a:bodyPr/>
        <a:lstStyle/>
        <a:p>
          <a:endParaRPr lang="en-US" sz="1500"/>
        </a:p>
      </dgm:t>
    </dgm:pt>
    <dgm:pt modelId="{2A9C3FD5-ECF6-434C-B26B-3F597B2EB9FA}">
      <dgm:prSet phldrT="[Text]" custT="1"/>
      <dgm:spPr/>
      <dgm:t>
        <a:bodyPr/>
        <a:lstStyle/>
        <a:p>
          <a:r>
            <a:rPr lang="en-US" sz="1500" dirty="0" smtClean="0"/>
            <a:t>Devaluing competitor tech</a:t>
          </a:r>
          <a:endParaRPr lang="en-US" sz="1500" dirty="0"/>
        </a:p>
      </dgm:t>
    </dgm:pt>
    <dgm:pt modelId="{BBC4180A-D719-4919-B72B-76229BE81DC9}" type="parTrans" cxnId="{D0E22044-7E70-49C7-B812-8B00EDD51D89}">
      <dgm:prSet custT="1"/>
      <dgm:spPr/>
      <dgm:t>
        <a:bodyPr/>
        <a:lstStyle/>
        <a:p>
          <a:endParaRPr lang="en-US" sz="1500"/>
        </a:p>
      </dgm:t>
    </dgm:pt>
    <dgm:pt modelId="{7E2D1AB4-6169-4EB7-8C22-272C1EFEF253}" type="sibTrans" cxnId="{D0E22044-7E70-49C7-B812-8B00EDD51D89}">
      <dgm:prSet/>
      <dgm:spPr/>
      <dgm:t>
        <a:bodyPr/>
        <a:lstStyle/>
        <a:p>
          <a:endParaRPr lang="en-US" sz="1500"/>
        </a:p>
      </dgm:t>
    </dgm:pt>
    <dgm:pt modelId="{CF2F8BC7-269A-4656-89EA-85D8A72E9F37}">
      <dgm:prSet phldrT="[Text]" custT="1"/>
      <dgm:spPr/>
      <dgm:t>
        <a:bodyPr/>
        <a:lstStyle/>
        <a:p>
          <a:r>
            <a:rPr lang="en-US" sz="1500" dirty="0" smtClean="0"/>
            <a:t>Sale of patent</a:t>
          </a:r>
          <a:endParaRPr lang="en-US" sz="1500" dirty="0"/>
        </a:p>
      </dgm:t>
    </dgm:pt>
    <dgm:pt modelId="{B0DA7AF4-F2D0-421F-AA6B-EA156F784023}" type="parTrans" cxnId="{72323511-BEEB-4161-BC58-1565CAE5599E}">
      <dgm:prSet custT="1"/>
      <dgm:spPr/>
      <dgm:t>
        <a:bodyPr/>
        <a:lstStyle/>
        <a:p>
          <a:endParaRPr lang="en-US" sz="1500"/>
        </a:p>
      </dgm:t>
    </dgm:pt>
    <dgm:pt modelId="{7CC1EE1E-BE74-4C6C-87C5-111AD5F82A29}" type="sibTrans" cxnId="{72323511-BEEB-4161-BC58-1565CAE5599E}">
      <dgm:prSet/>
      <dgm:spPr/>
      <dgm:t>
        <a:bodyPr/>
        <a:lstStyle/>
        <a:p>
          <a:endParaRPr lang="en-US" sz="1500"/>
        </a:p>
      </dgm:t>
    </dgm:pt>
    <dgm:pt modelId="{B219179D-4617-49A4-81D8-4CEA1F138A27}">
      <dgm:prSet phldrT="[Text]" custT="1"/>
      <dgm:spPr/>
      <dgm:t>
        <a:bodyPr/>
        <a:lstStyle/>
        <a:p>
          <a:r>
            <a:rPr lang="en-US" sz="1500" dirty="0" smtClean="0"/>
            <a:t>Marketing kudos of patent</a:t>
          </a:r>
          <a:endParaRPr lang="en-US" sz="1500" dirty="0"/>
        </a:p>
      </dgm:t>
    </dgm:pt>
    <dgm:pt modelId="{224078C5-2690-4905-8FEB-2EE276EFA5E7}" type="parTrans" cxnId="{205B0DEA-A969-4E03-BC97-0F832EB71729}">
      <dgm:prSet custT="1"/>
      <dgm:spPr/>
      <dgm:t>
        <a:bodyPr/>
        <a:lstStyle/>
        <a:p>
          <a:endParaRPr lang="en-US" sz="1500"/>
        </a:p>
      </dgm:t>
    </dgm:pt>
    <dgm:pt modelId="{140751EF-8C83-4FE0-BCB7-44411863DE10}" type="sibTrans" cxnId="{205B0DEA-A969-4E03-BC97-0F832EB71729}">
      <dgm:prSet/>
      <dgm:spPr/>
      <dgm:t>
        <a:bodyPr/>
        <a:lstStyle/>
        <a:p>
          <a:endParaRPr lang="en-US" sz="1500"/>
        </a:p>
      </dgm:t>
    </dgm:pt>
    <dgm:pt modelId="{02D635B5-8457-4034-A2D8-5A23F859C4DA}" type="pres">
      <dgm:prSet presAssocID="{6767F39A-8331-4DF7-807F-16472FF76E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98FDCF-C175-4B5E-B08D-86DD1EEDF35B}" type="pres">
      <dgm:prSet presAssocID="{2BAFC5DE-3562-43C2-8F42-848EEB4957A0}" presName="centerShape" presStyleLbl="node0" presStyleIdx="0" presStyleCnt="1"/>
      <dgm:spPr/>
      <dgm:t>
        <a:bodyPr/>
        <a:lstStyle/>
        <a:p>
          <a:endParaRPr lang="en-US"/>
        </a:p>
      </dgm:t>
    </dgm:pt>
    <dgm:pt modelId="{8490303D-0F03-468F-83E5-9C5B2E766A79}" type="pres">
      <dgm:prSet presAssocID="{688831CB-C70A-44DC-8926-4E7DBDB541E1}" presName="parTrans" presStyleLbl="sibTrans2D1" presStyleIdx="0" presStyleCnt="6"/>
      <dgm:spPr/>
      <dgm:t>
        <a:bodyPr/>
        <a:lstStyle/>
        <a:p>
          <a:endParaRPr lang="en-US"/>
        </a:p>
      </dgm:t>
    </dgm:pt>
    <dgm:pt modelId="{03ECF0BF-3A51-40FF-8CAA-D70A2E2E0ED7}" type="pres">
      <dgm:prSet presAssocID="{688831CB-C70A-44DC-8926-4E7DBDB541E1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433A2EE-552D-4F82-8E54-DFDBF9460BC1}" type="pres">
      <dgm:prSet presAssocID="{D2D78D36-8E58-43B6-8652-8F7F8F1B055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E145E-D45D-4C25-9ABF-5EA5EA092E5F}" type="pres">
      <dgm:prSet presAssocID="{BC2987AE-8F4E-4156-BAA6-B7BADB21417D}" presName="parTrans" presStyleLbl="sibTrans2D1" presStyleIdx="1" presStyleCnt="6"/>
      <dgm:spPr/>
      <dgm:t>
        <a:bodyPr/>
        <a:lstStyle/>
        <a:p>
          <a:endParaRPr lang="en-US"/>
        </a:p>
      </dgm:t>
    </dgm:pt>
    <dgm:pt modelId="{DB36380A-3B0C-45C8-87DF-5438E9747A8A}" type="pres">
      <dgm:prSet presAssocID="{BC2987AE-8F4E-4156-BAA6-B7BADB21417D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CED72ED5-54B6-40D3-A2EE-859BCCB553C3}" type="pres">
      <dgm:prSet presAssocID="{6E7C6B6C-2E29-4DFE-8322-46B485F3884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88E49-0D8F-4760-96EC-A778C19AAD0C}" type="pres">
      <dgm:prSet presAssocID="{26CD413E-BC1A-4BE3-888B-25CEF5304343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809505F-82D8-4E06-B6B1-4D7D23118EFB}" type="pres">
      <dgm:prSet presAssocID="{26CD413E-BC1A-4BE3-888B-25CEF530434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82E68AC-337F-43CE-830C-5C798915EB9C}" type="pres">
      <dgm:prSet presAssocID="{738747B2-E888-431C-9DCF-56890D3499A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2D28D-6034-45C8-8FE3-844AB84A90C7}" type="pres">
      <dgm:prSet presAssocID="{224078C5-2690-4905-8FEB-2EE276EFA5E7}" presName="parTrans" presStyleLbl="sibTrans2D1" presStyleIdx="3" presStyleCnt="6"/>
      <dgm:spPr/>
      <dgm:t>
        <a:bodyPr/>
        <a:lstStyle/>
        <a:p>
          <a:endParaRPr lang="en-US"/>
        </a:p>
      </dgm:t>
    </dgm:pt>
    <dgm:pt modelId="{572562A9-7C68-4314-97BD-4AB5F108BE1F}" type="pres">
      <dgm:prSet presAssocID="{224078C5-2690-4905-8FEB-2EE276EFA5E7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AEA1AAF-C1AA-4620-AA67-32675C41A2AD}" type="pres">
      <dgm:prSet presAssocID="{B219179D-4617-49A4-81D8-4CEA1F138A2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B6306-6724-4940-A522-A056F2FD7DF9}" type="pres">
      <dgm:prSet presAssocID="{BBC4180A-D719-4919-B72B-76229BE81DC9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92D7E11-DB58-4DFD-B35F-5598A5071C2D}" type="pres">
      <dgm:prSet presAssocID="{BBC4180A-D719-4919-B72B-76229BE81DC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297AA9C-F775-45A9-867C-72B871A58493}" type="pres">
      <dgm:prSet presAssocID="{2A9C3FD5-ECF6-434C-B26B-3F597B2EB9F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34FF6-A994-4E52-8B4B-27970E8305F9}" type="pres">
      <dgm:prSet presAssocID="{B0DA7AF4-F2D0-421F-AA6B-EA156F784023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9534472-A7FC-4074-BE94-A662015F5857}" type="pres">
      <dgm:prSet presAssocID="{B0DA7AF4-F2D0-421F-AA6B-EA156F78402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1A64B0D-BA95-432A-A0B5-C09FA6F9705D}" type="pres">
      <dgm:prSet presAssocID="{CF2F8BC7-269A-4656-89EA-85D8A72E9F3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159777-348A-41CD-B3BB-25F59272852B}" type="presOf" srcId="{224078C5-2690-4905-8FEB-2EE276EFA5E7}" destId="{6E02D28D-6034-45C8-8FE3-844AB84A90C7}" srcOrd="0" destOrd="0" presId="urn:microsoft.com/office/officeart/2005/8/layout/radial5"/>
    <dgm:cxn modelId="{B7610B36-7B14-413A-AF9F-85FE7A27C2FC}" srcId="{2BAFC5DE-3562-43C2-8F42-848EEB4957A0}" destId="{738747B2-E888-431C-9DCF-56890D3499A4}" srcOrd="2" destOrd="0" parTransId="{26CD413E-BC1A-4BE3-888B-25CEF5304343}" sibTransId="{77390243-1D61-4660-9B13-6406F50BB9E4}"/>
    <dgm:cxn modelId="{FD4249EF-B0B8-4B35-998D-9C7CE87BD298}" type="presOf" srcId="{B0DA7AF4-F2D0-421F-AA6B-EA156F784023}" destId="{79534472-A7FC-4074-BE94-A662015F5857}" srcOrd="1" destOrd="0" presId="urn:microsoft.com/office/officeart/2005/8/layout/radial5"/>
    <dgm:cxn modelId="{673A7A71-ADC6-425C-A7BD-5D8DE1429D35}" type="presOf" srcId="{26CD413E-BC1A-4BE3-888B-25CEF5304343}" destId="{48C88E49-0D8F-4760-96EC-A778C19AAD0C}" srcOrd="0" destOrd="0" presId="urn:microsoft.com/office/officeart/2005/8/layout/radial5"/>
    <dgm:cxn modelId="{1A710BAF-81E0-4352-86F0-6230DA3CFF3F}" type="presOf" srcId="{B219179D-4617-49A4-81D8-4CEA1F138A27}" destId="{2AEA1AAF-C1AA-4620-AA67-32675C41A2AD}" srcOrd="0" destOrd="0" presId="urn:microsoft.com/office/officeart/2005/8/layout/radial5"/>
    <dgm:cxn modelId="{205B0DEA-A969-4E03-BC97-0F832EB71729}" srcId="{2BAFC5DE-3562-43C2-8F42-848EEB4957A0}" destId="{B219179D-4617-49A4-81D8-4CEA1F138A27}" srcOrd="3" destOrd="0" parTransId="{224078C5-2690-4905-8FEB-2EE276EFA5E7}" sibTransId="{140751EF-8C83-4FE0-BCB7-44411863DE10}"/>
    <dgm:cxn modelId="{42A84A1C-B16B-4622-9C4A-12CC998E4DCA}" type="presOf" srcId="{6767F39A-8331-4DF7-807F-16472FF76EC4}" destId="{02D635B5-8457-4034-A2D8-5A23F859C4DA}" srcOrd="0" destOrd="0" presId="urn:microsoft.com/office/officeart/2005/8/layout/radial5"/>
    <dgm:cxn modelId="{DF6D6E3E-EE6F-458C-BC1A-F4061E239F94}" type="presOf" srcId="{688831CB-C70A-44DC-8926-4E7DBDB541E1}" destId="{03ECF0BF-3A51-40FF-8CAA-D70A2E2E0ED7}" srcOrd="1" destOrd="0" presId="urn:microsoft.com/office/officeart/2005/8/layout/radial5"/>
    <dgm:cxn modelId="{63130837-D2B1-45C6-ADB6-48C528240250}" type="presOf" srcId="{BC2987AE-8F4E-4156-BAA6-B7BADB21417D}" destId="{F77E145E-D45D-4C25-9ABF-5EA5EA092E5F}" srcOrd="0" destOrd="0" presId="urn:microsoft.com/office/officeart/2005/8/layout/radial5"/>
    <dgm:cxn modelId="{45FD650A-155F-47E0-BB80-9EF04315DAE3}" type="presOf" srcId="{688831CB-C70A-44DC-8926-4E7DBDB541E1}" destId="{8490303D-0F03-468F-83E5-9C5B2E766A79}" srcOrd="0" destOrd="0" presId="urn:microsoft.com/office/officeart/2005/8/layout/radial5"/>
    <dgm:cxn modelId="{2A791176-B909-424B-8FEB-644057141A9B}" type="presOf" srcId="{CF2F8BC7-269A-4656-89EA-85D8A72E9F37}" destId="{71A64B0D-BA95-432A-A0B5-C09FA6F9705D}" srcOrd="0" destOrd="0" presId="urn:microsoft.com/office/officeart/2005/8/layout/radial5"/>
    <dgm:cxn modelId="{86F40601-E3F2-4764-BEEF-BA057EE1FDB2}" srcId="{2BAFC5DE-3562-43C2-8F42-848EEB4957A0}" destId="{6E7C6B6C-2E29-4DFE-8322-46B485F38841}" srcOrd="1" destOrd="0" parTransId="{BC2987AE-8F4E-4156-BAA6-B7BADB21417D}" sibTransId="{8081F625-43E0-4082-A541-F7ACDA45251D}"/>
    <dgm:cxn modelId="{6A8903E7-1322-4F0D-BD94-20DAE78C0353}" type="presOf" srcId="{D2D78D36-8E58-43B6-8652-8F7F8F1B055A}" destId="{B433A2EE-552D-4F82-8E54-DFDBF9460BC1}" srcOrd="0" destOrd="0" presId="urn:microsoft.com/office/officeart/2005/8/layout/radial5"/>
    <dgm:cxn modelId="{C0B7AA8E-8998-4B82-83C1-CD7664C12AD1}" srcId="{2BAFC5DE-3562-43C2-8F42-848EEB4957A0}" destId="{D2D78D36-8E58-43B6-8652-8F7F8F1B055A}" srcOrd="0" destOrd="0" parTransId="{688831CB-C70A-44DC-8926-4E7DBDB541E1}" sibTransId="{8AE0D089-04B0-480A-BD66-4EE260420679}"/>
    <dgm:cxn modelId="{024BF063-A90E-45DE-8DC5-B4BB1D80D17C}" type="presOf" srcId="{738747B2-E888-431C-9DCF-56890D3499A4}" destId="{082E68AC-337F-43CE-830C-5C798915EB9C}" srcOrd="0" destOrd="0" presId="urn:microsoft.com/office/officeart/2005/8/layout/radial5"/>
    <dgm:cxn modelId="{B5F51881-B13E-44C1-9D3D-185AD0981763}" type="presOf" srcId="{BC2987AE-8F4E-4156-BAA6-B7BADB21417D}" destId="{DB36380A-3B0C-45C8-87DF-5438E9747A8A}" srcOrd="1" destOrd="0" presId="urn:microsoft.com/office/officeart/2005/8/layout/radial5"/>
    <dgm:cxn modelId="{72323511-BEEB-4161-BC58-1565CAE5599E}" srcId="{2BAFC5DE-3562-43C2-8F42-848EEB4957A0}" destId="{CF2F8BC7-269A-4656-89EA-85D8A72E9F37}" srcOrd="5" destOrd="0" parTransId="{B0DA7AF4-F2D0-421F-AA6B-EA156F784023}" sibTransId="{7CC1EE1E-BE74-4C6C-87C5-111AD5F82A29}"/>
    <dgm:cxn modelId="{D7029FB9-0F58-4B57-A110-C244BBED85FA}" srcId="{6767F39A-8331-4DF7-807F-16472FF76EC4}" destId="{2BAFC5DE-3562-43C2-8F42-848EEB4957A0}" srcOrd="0" destOrd="0" parTransId="{C594141F-D2CF-4955-9B1D-20FAB465950E}" sibTransId="{5435C46D-53B3-4A9E-9311-032AF1D3B553}"/>
    <dgm:cxn modelId="{DE7640FD-40FE-411A-94EE-86349C3EAE47}" type="presOf" srcId="{2BAFC5DE-3562-43C2-8F42-848EEB4957A0}" destId="{F598FDCF-C175-4B5E-B08D-86DD1EEDF35B}" srcOrd="0" destOrd="0" presId="urn:microsoft.com/office/officeart/2005/8/layout/radial5"/>
    <dgm:cxn modelId="{008F53EF-1A87-4043-8A33-AE68CB4F1E0A}" type="presOf" srcId="{B0DA7AF4-F2D0-421F-AA6B-EA156F784023}" destId="{9FC34FF6-A994-4E52-8B4B-27970E8305F9}" srcOrd="0" destOrd="0" presId="urn:microsoft.com/office/officeart/2005/8/layout/radial5"/>
    <dgm:cxn modelId="{45488B09-47B5-4BBA-B7E5-1E4D6177118C}" type="presOf" srcId="{224078C5-2690-4905-8FEB-2EE276EFA5E7}" destId="{572562A9-7C68-4314-97BD-4AB5F108BE1F}" srcOrd="1" destOrd="0" presId="urn:microsoft.com/office/officeart/2005/8/layout/radial5"/>
    <dgm:cxn modelId="{D0E22044-7E70-49C7-B812-8B00EDD51D89}" srcId="{2BAFC5DE-3562-43C2-8F42-848EEB4957A0}" destId="{2A9C3FD5-ECF6-434C-B26B-3F597B2EB9FA}" srcOrd="4" destOrd="0" parTransId="{BBC4180A-D719-4919-B72B-76229BE81DC9}" sibTransId="{7E2D1AB4-6169-4EB7-8C22-272C1EFEF253}"/>
    <dgm:cxn modelId="{13CC578E-451F-4121-9B89-691D05A4ACAC}" type="presOf" srcId="{BBC4180A-D719-4919-B72B-76229BE81DC9}" destId="{42CB6306-6724-4940-A522-A056F2FD7DF9}" srcOrd="0" destOrd="0" presId="urn:microsoft.com/office/officeart/2005/8/layout/radial5"/>
    <dgm:cxn modelId="{D810AEA6-F0E2-483C-9E07-6C48939156AF}" type="presOf" srcId="{BBC4180A-D719-4919-B72B-76229BE81DC9}" destId="{892D7E11-DB58-4DFD-B35F-5598A5071C2D}" srcOrd="1" destOrd="0" presId="urn:microsoft.com/office/officeart/2005/8/layout/radial5"/>
    <dgm:cxn modelId="{60582060-DF17-49FA-97CA-8A26DAAC378F}" type="presOf" srcId="{2A9C3FD5-ECF6-434C-B26B-3F597B2EB9FA}" destId="{B297AA9C-F775-45A9-867C-72B871A58493}" srcOrd="0" destOrd="0" presId="urn:microsoft.com/office/officeart/2005/8/layout/radial5"/>
    <dgm:cxn modelId="{C7EA2F01-E206-4236-8B6A-65137BBC31CA}" type="presOf" srcId="{26CD413E-BC1A-4BE3-888B-25CEF5304343}" destId="{F809505F-82D8-4E06-B6B1-4D7D23118EFB}" srcOrd="1" destOrd="0" presId="urn:microsoft.com/office/officeart/2005/8/layout/radial5"/>
    <dgm:cxn modelId="{CB1CE8F5-B9CF-42AA-86E7-6EC93F677BBE}" type="presOf" srcId="{6E7C6B6C-2E29-4DFE-8322-46B485F38841}" destId="{CED72ED5-54B6-40D3-A2EE-859BCCB553C3}" srcOrd="0" destOrd="0" presId="urn:microsoft.com/office/officeart/2005/8/layout/radial5"/>
    <dgm:cxn modelId="{9B84CA41-4BA0-4BF8-9B67-69A5C3996E72}" type="presParOf" srcId="{02D635B5-8457-4034-A2D8-5A23F859C4DA}" destId="{F598FDCF-C175-4B5E-B08D-86DD1EEDF35B}" srcOrd="0" destOrd="0" presId="urn:microsoft.com/office/officeart/2005/8/layout/radial5"/>
    <dgm:cxn modelId="{38A89486-74DE-410F-A7C6-B0D884DA0390}" type="presParOf" srcId="{02D635B5-8457-4034-A2D8-5A23F859C4DA}" destId="{8490303D-0F03-468F-83E5-9C5B2E766A79}" srcOrd="1" destOrd="0" presId="urn:microsoft.com/office/officeart/2005/8/layout/radial5"/>
    <dgm:cxn modelId="{9E312E24-9BED-4799-BFFB-8B144145AB86}" type="presParOf" srcId="{8490303D-0F03-468F-83E5-9C5B2E766A79}" destId="{03ECF0BF-3A51-40FF-8CAA-D70A2E2E0ED7}" srcOrd="0" destOrd="0" presId="urn:microsoft.com/office/officeart/2005/8/layout/radial5"/>
    <dgm:cxn modelId="{24D4647D-CA09-412A-91AB-BE4450925C94}" type="presParOf" srcId="{02D635B5-8457-4034-A2D8-5A23F859C4DA}" destId="{B433A2EE-552D-4F82-8E54-DFDBF9460BC1}" srcOrd="2" destOrd="0" presId="urn:microsoft.com/office/officeart/2005/8/layout/radial5"/>
    <dgm:cxn modelId="{5460BD96-0F43-4E2B-A23C-51801D9A1C40}" type="presParOf" srcId="{02D635B5-8457-4034-A2D8-5A23F859C4DA}" destId="{F77E145E-D45D-4C25-9ABF-5EA5EA092E5F}" srcOrd="3" destOrd="0" presId="urn:microsoft.com/office/officeart/2005/8/layout/radial5"/>
    <dgm:cxn modelId="{140186AA-8B80-4C61-8F8D-5112714E3682}" type="presParOf" srcId="{F77E145E-D45D-4C25-9ABF-5EA5EA092E5F}" destId="{DB36380A-3B0C-45C8-87DF-5438E9747A8A}" srcOrd="0" destOrd="0" presId="urn:microsoft.com/office/officeart/2005/8/layout/radial5"/>
    <dgm:cxn modelId="{5CE19E80-104B-4D7D-8081-13C70487BB90}" type="presParOf" srcId="{02D635B5-8457-4034-A2D8-5A23F859C4DA}" destId="{CED72ED5-54B6-40D3-A2EE-859BCCB553C3}" srcOrd="4" destOrd="0" presId="urn:microsoft.com/office/officeart/2005/8/layout/radial5"/>
    <dgm:cxn modelId="{9128EFF3-E70B-4A4A-B40A-9E61A65970BD}" type="presParOf" srcId="{02D635B5-8457-4034-A2D8-5A23F859C4DA}" destId="{48C88E49-0D8F-4760-96EC-A778C19AAD0C}" srcOrd="5" destOrd="0" presId="urn:microsoft.com/office/officeart/2005/8/layout/radial5"/>
    <dgm:cxn modelId="{FAC755C8-9276-457C-8673-76013C80000B}" type="presParOf" srcId="{48C88E49-0D8F-4760-96EC-A778C19AAD0C}" destId="{F809505F-82D8-4E06-B6B1-4D7D23118EFB}" srcOrd="0" destOrd="0" presId="urn:microsoft.com/office/officeart/2005/8/layout/radial5"/>
    <dgm:cxn modelId="{230877FE-233F-456E-919D-2E1806D8D6BF}" type="presParOf" srcId="{02D635B5-8457-4034-A2D8-5A23F859C4DA}" destId="{082E68AC-337F-43CE-830C-5C798915EB9C}" srcOrd="6" destOrd="0" presId="urn:microsoft.com/office/officeart/2005/8/layout/radial5"/>
    <dgm:cxn modelId="{C2BA6A7A-04EE-4991-86C2-FFAC3D48FDAB}" type="presParOf" srcId="{02D635B5-8457-4034-A2D8-5A23F859C4DA}" destId="{6E02D28D-6034-45C8-8FE3-844AB84A90C7}" srcOrd="7" destOrd="0" presId="urn:microsoft.com/office/officeart/2005/8/layout/radial5"/>
    <dgm:cxn modelId="{DC07D4CC-6D27-4070-A53B-F04303875358}" type="presParOf" srcId="{6E02D28D-6034-45C8-8FE3-844AB84A90C7}" destId="{572562A9-7C68-4314-97BD-4AB5F108BE1F}" srcOrd="0" destOrd="0" presId="urn:microsoft.com/office/officeart/2005/8/layout/radial5"/>
    <dgm:cxn modelId="{B10E9B40-C2D1-47C6-B0A2-4592FBF58E12}" type="presParOf" srcId="{02D635B5-8457-4034-A2D8-5A23F859C4DA}" destId="{2AEA1AAF-C1AA-4620-AA67-32675C41A2AD}" srcOrd="8" destOrd="0" presId="urn:microsoft.com/office/officeart/2005/8/layout/radial5"/>
    <dgm:cxn modelId="{68ABC404-8EE0-47DC-B364-23CEE5A51537}" type="presParOf" srcId="{02D635B5-8457-4034-A2D8-5A23F859C4DA}" destId="{42CB6306-6724-4940-A522-A056F2FD7DF9}" srcOrd="9" destOrd="0" presId="urn:microsoft.com/office/officeart/2005/8/layout/radial5"/>
    <dgm:cxn modelId="{4BFD2624-FB89-4AE3-BC2A-C52268E258DC}" type="presParOf" srcId="{42CB6306-6724-4940-A522-A056F2FD7DF9}" destId="{892D7E11-DB58-4DFD-B35F-5598A5071C2D}" srcOrd="0" destOrd="0" presId="urn:microsoft.com/office/officeart/2005/8/layout/radial5"/>
    <dgm:cxn modelId="{03AE31D8-C4B9-45C8-85A0-C2F00220C9C6}" type="presParOf" srcId="{02D635B5-8457-4034-A2D8-5A23F859C4DA}" destId="{B297AA9C-F775-45A9-867C-72B871A58493}" srcOrd="10" destOrd="0" presId="urn:microsoft.com/office/officeart/2005/8/layout/radial5"/>
    <dgm:cxn modelId="{BE72E873-8640-4B61-9921-84E8D970329A}" type="presParOf" srcId="{02D635B5-8457-4034-A2D8-5A23F859C4DA}" destId="{9FC34FF6-A994-4E52-8B4B-27970E8305F9}" srcOrd="11" destOrd="0" presId="urn:microsoft.com/office/officeart/2005/8/layout/radial5"/>
    <dgm:cxn modelId="{ED9BC7CA-CF18-4AFF-8844-4FDF40637799}" type="presParOf" srcId="{9FC34FF6-A994-4E52-8B4B-27970E8305F9}" destId="{79534472-A7FC-4074-BE94-A662015F5857}" srcOrd="0" destOrd="0" presId="urn:microsoft.com/office/officeart/2005/8/layout/radial5"/>
    <dgm:cxn modelId="{F7844FD5-2E01-42EA-BE96-45263A63969A}" type="presParOf" srcId="{02D635B5-8457-4034-A2D8-5A23F859C4DA}" destId="{71A64B0D-BA95-432A-A0B5-C09FA6F9705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26624-64F7-4D1A-82A7-8678266746E3}">
      <dsp:nvSpPr>
        <dsp:cNvPr id="0" name=""/>
        <dsp:cNvSpPr/>
      </dsp:nvSpPr>
      <dsp:spPr>
        <a:xfrm>
          <a:off x="2819533" y="1749491"/>
          <a:ext cx="1017441" cy="10174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b="1" kern="1200" dirty="0" smtClean="0"/>
            <a:t>Prior art</a:t>
          </a:r>
          <a:endParaRPr lang="en-US" sz="1800" b="1" kern="1200" dirty="0"/>
        </a:p>
      </dsp:txBody>
      <dsp:txXfrm>
        <a:off x="2968534" y="1898492"/>
        <a:ext cx="719439" cy="719439"/>
      </dsp:txXfrm>
    </dsp:sp>
    <dsp:sp modelId="{4FB5E621-2AA3-4959-AAEB-BDE7D9211D06}">
      <dsp:nvSpPr>
        <dsp:cNvPr id="0" name=""/>
        <dsp:cNvSpPr/>
      </dsp:nvSpPr>
      <dsp:spPr>
        <a:xfrm rot="16200000">
          <a:off x="3005517" y="1412997"/>
          <a:ext cx="645473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45473" y="1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12117" y="1410617"/>
        <a:ext cx="32273" cy="32273"/>
      </dsp:txXfrm>
    </dsp:sp>
    <dsp:sp modelId="{3C417511-9F78-4B54-99CE-795FEF078B4F}">
      <dsp:nvSpPr>
        <dsp:cNvPr id="0" name=""/>
        <dsp:cNvSpPr/>
      </dsp:nvSpPr>
      <dsp:spPr>
        <a:xfrm>
          <a:off x="2690272" y="-48774"/>
          <a:ext cx="1275963" cy="1152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smtClean="0"/>
            <a:t>Journal </a:t>
          </a:r>
          <a:r>
            <a:rPr lang="en-NZ" sz="1400" kern="1200" dirty="0" smtClean="0"/>
            <a:t>publication</a:t>
          </a:r>
          <a:endParaRPr lang="en-US" sz="1400" kern="1200" dirty="0"/>
        </a:p>
      </dsp:txBody>
      <dsp:txXfrm>
        <a:off x="2877132" y="120048"/>
        <a:ext cx="902243" cy="815148"/>
      </dsp:txXfrm>
    </dsp:sp>
    <dsp:sp modelId="{914B82A0-E983-4136-8D53-C8521FB70D23}">
      <dsp:nvSpPr>
        <dsp:cNvPr id="0" name=""/>
        <dsp:cNvSpPr/>
      </dsp:nvSpPr>
      <dsp:spPr>
        <a:xfrm rot="18900000">
          <a:off x="3597613" y="1666586"/>
          <a:ext cx="617019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17019" y="1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0697" y="1664917"/>
        <a:ext cx="30850" cy="30850"/>
      </dsp:txXfrm>
    </dsp:sp>
    <dsp:sp modelId="{2BC26672-9AE5-45FC-936D-602BB58A742F}">
      <dsp:nvSpPr>
        <dsp:cNvPr id="0" name=""/>
        <dsp:cNvSpPr/>
      </dsp:nvSpPr>
      <dsp:spPr>
        <a:xfrm>
          <a:off x="3913984" y="458103"/>
          <a:ext cx="1275963" cy="1152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PhD or Masters theses</a:t>
          </a:r>
          <a:endParaRPr lang="en-US" sz="1400" kern="1200" dirty="0"/>
        </a:p>
      </dsp:txBody>
      <dsp:txXfrm>
        <a:off x="4100844" y="626925"/>
        <a:ext cx="902243" cy="815148"/>
      </dsp:txXfrm>
    </dsp:sp>
    <dsp:sp modelId="{BFDAF07F-F50C-4870-9524-4D83BD969E6C}">
      <dsp:nvSpPr>
        <dsp:cNvPr id="0" name=""/>
        <dsp:cNvSpPr/>
      </dsp:nvSpPr>
      <dsp:spPr>
        <a:xfrm>
          <a:off x="3836974" y="2244455"/>
          <a:ext cx="583887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583887" y="1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14321" y="2243614"/>
        <a:ext cx="29194" cy="29194"/>
      </dsp:txXfrm>
    </dsp:sp>
    <dsp:sp modelId="{F133DE8F-BA04-4326-ABCE-30EA33B4CE2C}">
      <dsp:nvSpPr>
        <dsp:cNvPr id="0" name=""/>
        <dsp:cNvSpPr/>
      </dsp:nvSpPr>
      <dsp:spPr>
        <a:xfrm>
          <a:off x="4420862" y="1681815"/>
          <a:ext cx="1275963" cy="1152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300" kern="1200" dirty="0" smtClean="0"/>
            <a:t>Conference presentation</a:t>
          </a:r>
          <a:endParaRPr lang="en-US" sz="1300" kern="1200" dirty="0"/>
        </a:p>
      </dsp:txBody>
      <dsp:txXfrm>
        <a:off x="4607722" y="1850637"/>
        <a:ext cx="902243" cy="815148"/>
      </dsp:txXfrm>
    </dsp:sp>
    <dsp:sp modelId="{49795240-3362-40E2-BD3D-DE46692907A2}">
      <dsp:nvSpPr>
        <dsp:cNvPr id="0" name=""/>
        <dsp:cNvSpPr/>
      </dsp:nvSpPr>
      <dsp:spPr>
        <a:xfrm rot="2700000">
          <a:off x="3597613" y="2822324"/>
          <a:ext cx="617019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17019" y="1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0697" y="2820655"/>
        <a:ext cx="30850" cy="30850"/>
      </dsp:txXfrm>
    </dsp:sp>
    <dsp:sp modelId="{3F188351-9EF3-46FC-B4F6-CBD21BCF4C3D}">
      <dsp:nvSpPr>
        <dsp:cNvPr id="0" name=""/>
        <dsp:cNvSpPr/>
      </dsp:nvSpPr>
      <dsp:spPr>
        <a:xfrm>
          <a:off x="3913984" y="2905528"/>
          <a:ext cx="1275963" cy="1152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smtClean="0"/>
            <a:t>Website </a:t>
          </a:r>
          <a:r>
            <a:rPr lang="en-NZ" sz="1400" kern="1200" dirty="0" smtClean="0"/>
            <a:t>articles</a:t>
          </a:r>
          <a:endParaRPr lang="en-US" sz="1400" kern="1200" dirty="0"/>
        </a:p>
      </dsp:txBody>
      <dsp:txXfrm>
        <a:off x="4100844" y="3074350"/>
        <a:ext cx="902243" cy="815148"/>
      </dsp:txXfrm>
    </dsp:sp>
    <dsp:sp modelId="{5070AEC7-1752-405B-82DD-E070373EA6C3}">
      <dsp:nvSpPr>
        <dsp:cNvPr id="0" name=""/>
        <dsp:cNvSpPr/>
      </dsp:nvSpPr>
      <dsp:spPr>
        <a:xfrm rot="5400000">
          <a:off x="3005517" y="3075913"/>
          <a:ext cx="645473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45473" y="1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12117" y="3073532"/>
        <a:ext cx="32273" cy="32273"/>
      </dsp:txXfrm>
    </dsp:sp>
    <dsp:sp modelId="{176664AF-050F-495D-B0E7-3CC467F4C30F}">
      <dsp:nvSpPr>
        <dsp:cNvPr id="0" name=""/>
        <dsp:cNvSpPr/>
      </dsp:nvSpPr>
      <dsp:spPr>
        <a:xfrm>
          <a:off x="2690272" y="3412406"/>
          <a:ext cx="1275963" cy="1152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Patent publication</a:t>
          </a:r>
        </a:p>
      </dsp:txBody>
      <dsp:txXfrm>
        <a:off x="2877132" y="3581228"/>
        <a:ext cx="902243" cy="815148"/>
      </dsp:txXfrm>
    </dsp:sp>
    <dsp:sp modelId="{6008B512-1EF3-4E1E-BFBD-83D4B1419426}">
      <dsp:nvSpPr>
        <dsp:cNvPr id="0" name=""/>
        <dsp:cNvSpPr/>
      </dsp:nvSpPr>
      <dsp:spPr>
        <a:xfrm rot="8100000">
          <a:off x="2441875" y="2822324"/>
          <a:ext cx="617019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17019" y="1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34959" y="2820655"/>
        <a:ext cx="30850" cy="30850"/>
      </dsp:txXfrm>
    </dsp:sp>
    <dsp:sp modelId="{9D435C6A-C6D2-49D5-BB76-F96F026209C9}">
      <dsp:nvSpPr>
        <dsp:cNvPr id="0" name=""/>
        <dsp:cNvSpPr/>
      </dsp:nvSpPr>
      <dsp:spPr>
        <a:xfrm>
          <a:off x="1466559" y="2905528"/>
          <a:ext cx="1275963" cy="1152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300" kern="1200" dirty="0" smtClean="0"/>
            <a:t>Poster presentation</a:t>
          </a:r>
        </a:p>
      </dsp:txBody>
      <dsp:txXfrm>
        <a:off x="1653419" y="3074350"/>
        <a:ext cx="902243" cy="815148"/>
      </dsp:txXfrm>
    </dsp:sp>
    <dsp:sp modelId="{66911964-48FD-46A6-9528-1F78F6EB24F0}">
      <dsp:nvSpPr>
        <dsp:cNvPr id="0" name=""/>
        <dsp:cNvSpPr/>
      </dsp:nvSpPr>
      <dsp:spPr>
        <a:xfrm rot="10800000">
          <a:off x="2235645" y="2244455"/>
          <a:ext cx="583887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583887" y="1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12992" y="2243614"/>
        <a:ext cx="29194" cy="29194"/>
      </dsp:txXfrm>
    </dsp:sp>
    <dsp:sp modelId="{A276748E-DEE6-4037-BF81-3D93910DEA32}">
      <dsp:nvSpPr>
        <dsp:cNvPr id="0" name=""/>
        <dsp:cNvSpPr/>
      </dsp:nvSpPr>
      <dsp:spPr>
        <a:xfrm>
          <a:off x="959681" y="1681815"/>
          <a:ext cx="1275963" cy="1152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smtClean="0"/>
            <a:t>Books</a:t>
          </a:r>
          <a:endParaRPr lang="en-NZ" sz="1400" kern="1200" dirty="0" smtClean="0"/>
        </a:p>
      </dsp:txBody>
      <dsp:txXfrm>
        <a:off x="1146541" y="1850637"/>
        <a:ext cx="902243" cy="815148"/>
      </dsp:txXfrm>
    </dsp:sp>
    <dsp:sp modelId="{19FA6953-4275-43A0-A639-E3803DF58072}">
      <dsp:nvSpPr>
        <dsp:cNvPr id="0" name=""/>
        <dsp:cNvSpPr/>
      </dsp:nvSpPr>
      <dsp:spPr>
        <a:xfrm rot="13500000">
          <a:off x="2441875" y="1666586"/>
          <a:ext cx="617019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17019" y="1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34959" y="1664917"/>
        <a:ext cx="30850" cy="30850"/>
      </dsp:txXfrm>
    </dsp:sp>
    <dsp:sp modelId="{A3A4AD93-BC1E-452A-BE64-532D2814D7E1}">
      <dsp:nvSpPr>
        <dsp:cNvPr id="0" name=""/>
        <dsp:cNvSpPr/>
      </dsp:nvSpPr>
      <dsp:spPr>
        <a:xfrm>
          <a:off x="1466559" y="458103"/>
          <a:ext cx="1275963" cy="1152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smtClean="0"/>
            <a:t>Existing products</a:t>
          </a:r>
          <a:endParaRPr lang="en-NZ" sz="1400" kern="1200" dirty="0"/>
        </a:p>
      </dsp:txBody>
      <dsp:txXfrm>
        <a:off x="1653419" y="626925"/>
        <a:ext cx="902243" cy="815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8FDCF-C175-4B5E-B08D-86DD1EEDF35B}">
      <dsp:nvSpPr>
        <dsp:cNvPr id="0" name=""/>
        <dsp:cNvSpPr/>
      </dsp:nvSpPr>
      <dsp:spPr>
        <a:xfrm>
          <a:off x="3081837" y="1948233"/>
          <a:ext cx="1390607" cy="1390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b="1" kern="1200" dirty="0" smtClean="0"/>
            <a:t>Value</a:t>
          </a:r>
          <a:endParaRPr lang="en-US" sz="1500" b="1" kern="1200" dirty="0"/>
        </a:p>
      </dsp:txBody>
      <dsp:txXfrm>
        <a:off x="3285487" y="2151883"/>
        <a:ext cx="983307" cy="983307"/>
      </dsp:txXfrm>
    </dsp:sp>
    <dsp:sp modelId="{8490303D-0F03-468F-83E5-9C5B2E766A79}">
      <dsp:nvSpPr>
        <dsp:cNvPr id="0" name=""/>
        <dsp:cNvSpPr/>
      </dsp:nvSpPr>
      <dsp:spPr>
        <a:xfrm rot="16200000">
          <a:off x="3629997" y="1442529"/>
          <a:ext cx="294286" cy="472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74140" y="1581233"/>
        <a:ext cx="206000" cy="283684"/>
      </dsp:txXfrm>
    </dsp:sp>
    <dsp:sp modelId="{B433A2EE-552D-4F82-8E54-DFDBF9460BC1}">
      <dsp:nvSpPr>
        <dsp:cNvPr id="0" name=""/>
        <dsp:cNvSpPr/>
      </dsp:nvSpPr>
      <dsp:spPr>
        <a:xfrm>
          <a:off x="3081837" y="2367"/>
          <a:ext cx="1390607" cy="1390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Licensing of tech</a:t>
          </a:r>
          <a:endParaRPr lang="en-US" sz="1500" kern="1200" dirty="0"/>
        </a:p>
      </dsp:txBody>
      <dsp:txXfrm>
        <a:off x="3285487" y="206017"/>
        <a:ext cx="983307" cy="983307"/>
      </dsp:txXfrm>
    </dsp:sp>
    <dsp:sp modelId="{F77E145E-D45D-4C25-9ABF-5EA5EA092E5F}">
      <dsp:nvSpPr>
        <dsp:cNvPr id="0" name=""/>
        <dsp:cNvSpPr/>
      </dsp:nvSpPr>
      <dsp:spPr>
        <a:xfrm rot="19800000">
          <a:off x="4465369" y="1924831"/>
          <a:ext cx="294286" cy="472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471283" y="2041464"/>
        <a:ext cx="206000" cy="283684"/>
      </dsp:txXfrm>
    </dsp:sp>
    <dsp:sp modelId="{CED72ED5-54B6-40D3-A2EE-859BCCB553C3}">
      <dsp:nvSpPr>
        <dsp:cNvPr id="0" name=""/>
        <dsp:cNvSpPr/>
      </dsp:nvSpPr>
      <dsp:spPr>
        <a:xfrm>
          <a:off x="4767006" y="975300"/>
          <a:ext cx="1390607" cy="1390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dirty="0" smtClean="0"/>
            <a:t>Deterring competition in a market</a:t>
          </a:r>
          <a:endParaRPr lang="en-US" sz="1500" kern="1200" dirty="0"/>
        </a:p>
      </dsp:txBody>
      <dsp:txXfrm>
        <a:off x="4970656" y="1178950"/>
        <a:ext cx="983307" cy="983307"/>
      </dsp:txXfrm>
    </dsp:sp>
    <dsp:sp modelId="{48C88E49-0D8F-4760-96EC-A778C19AAD0C}">
      <dsp:nvSpPr>
        <dsp:cNvPr id="0" name=""/>
        <dsp:cNvSpPr/>
      </dsp:nvSpPr>
      <dsp:spPr>
        <a:xfrm rot="1800000">
          <a:off x="4465369" y="2889435"/>
          <a:ext cx="294286" cy="472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471283" y="2961925"/>
        <a:ext cx="206000" cy="283684"/>
      </dsp:txXfrm>
    </dsp:sp>
    <dsp:sp modelId="{082E68AC-337F-43CE-830C-5C798915EB9C}">
      <dsp:nvSpPr>
        <dsp:cNvPr id="0" name=""/>
        <dsp:cNvSpPr/>
      </dsp:nvSpPr>
      <dsp:spPr>
        <a:xfrm>
          <a:off x="4767006" y="2921166"/>
          <a:ext cx="1390607" cy="1390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dirty="0" smtClean="0"/>
            <a:t>Raising investment</a:t>
          </a:r>
          <a:endParaRPr lang="en-US" sz="1500" kern="1200" dirty="0"/>
        </a:p>
      </dsp:txBody>
      <dsp:txXfrm>
        <a:off x="4970656" y="3124816"/>
        <a:ext cx="983307" cy="983307"/>
      </dsp:txXfrm>
    </dsp:sp>
    <dsp:sp modelId="{6E02D28D-6034-45C8-8FE3-844AB84A90C7}">
      <dsp:nvSpPr>
        <dsp:cNvPr id="0" name=""/>
        <dsp:cNvSpPr/>
      </dsp:nvSpPr>
      <dsp:spPr>
        <a:xfrm rot="5400000">
          <a:off x="3629997" y="3371737"/>
          <a:ext cx="294286" cy="472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74140" y="3422155"/>
        <a:ext cx="206000" cy="283684"/>
      </dsp:txXfrm>
    </dsp:sp>
    <dsp:sp modelId="{2AEA1AAF-C1AA-4620-AA67-32675C41A2AD}">
      <dsp:nvSpPr>
        <dsp:cNvPr id="0" name=""/>
        <dsp:cNvSpPr/>
      </dsp:nvSpPr>
      <dsp:spPr>
        <a:xfrm>
          <a:off x="3081837" y="3894099"/>
          <a:ext cx="1390607" cy="1390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Marketing kudos of patent</a:t>
          </a:r>
          <a:endParaRPr lang="en-US" sz="1500" kern="1200" dirty="0"/>
        </a:p>
      </dsp:txBody>
      <dsp:txXfrm>
        <a:off x="3285487" y="4097749"/>
        <a:ext cx="983307" cy="983307"/>
      </dsp:txXfrm>
    </dsp:sp>
    <dsp:sp modelId="{42CB6306-6724-4940-A522-A056F2FD7DF9}">
      <dsp:nvSpPr>
        <dsp:cNvPr id="0" name=""/>
        <dsp:cNvSpPr/>
      </dsp:nvSpPr>
      <dsp:spPr>
        <a:xfrm rot="9000000">
          <a:off x="2794625" y="2889435"/>
          <a:ext cx="294286" cy="472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876997" y="2961925"/>
        <a:ext cx="206000" cy="283684"/>
      </dsp:txXfrm>
    </dsp:sp>
    <dsp:sp modelId="{B297AA9C-F775-45A9-867C-72B871A58493}">
      <dsp:nvSpPr>
        <dsp:cNvPr id="0" name=""/>
        <dsp:cNvSpPr/>
      </dsp:nvSpPr>
      <dsp:spPr>
        <a:xfrm>
          <a:off x="1396668" y="2921166"/>
          <a:ext cx="1390607" cy="1390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Devaluing competitor tech</a:t>
          </a:r>
          <a:endParaRPr lang="en-US" sz="1500" kern="1200" dirty="0"/>
        </a:p>
      </dsp:txBody>
      <dsp:txXfrm>
        <a:off x="1600318" y="3124816"/>
        <a:ext cx="983307" cy="983307"/>
      </dsp:txXfrm>
    </dsp:sp>
    <dsp:sp modelId="{9FC34FF6-A994-4E52-8B4B-27970E8305F9}">
      <dsp:nvSpPr>
        <dsp:cNvPr id="0" name=""/>
        <dsp:cNvSpPr/>
      </dsp:nvSpPr>
      <dsp:spPr>
        <a:xfrm rot="12600000">
          <a:off x="2794625" y="1924831"/>
          <a:ext cx="294286" cy="472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876997" y="2041464"/>
        <a:ext cx="206000" cy="283684"/>
      </dsp:txXfrm>
    </dsp:sp>
    <dsp:sp modelId="{71A64B0D-BA95-432A-A0B5-C09FA6F9705D}">
      <dsp:nvSpPr>
        <dsp:cNvPr id="0" name=""/>
        <dsp:cNvSpPr/>
      </dsp:nvSpPr>
      <dsp:spPr>
        <a:xfrm>
          <a:off x="1396668" y="975300"/>
          <a:ext cx="1390607" cy="1390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Sale of patent</a:t>
          </a:r>
          <a:endParaRPr lang="en-US" sz="1500" kern="1200" dirty="0"/>
        </a:p>
      </dsp:txBody>
      <dsp:txXfrm>
        <a:off x="1600318" y="1178950"/>
        <a:ext cx="983307" cy="983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67466-27C9-4DCC-8F5C-362280DFFF86}" type="datetimeFigureOut">
              <a:rPr lang="en-NZ" smtClean="0"/>
              <a:t>9/07/2019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7F805-83B3-4840-AAF2-0BB98E5037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668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51B513-1D65-45A8-BE91-9C9A39651A1B}" type="datetimeFigureOut">
              <a:rPr lang="en-US"/>
              <a:pPr>
                <a:defRPr/>
              </a:pPr>
              <a:t>7/9/2019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55D009-1115-472E-A2B6-FAF78AD1323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2262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leashspace.ac.nz/" TargetMode="External"/><Relationship Id="rId7" Type="http://schemas.openxmlformats.org/officeDocument/2006/relationships/hyperlink" Target="https://returnonscience.co.nz/momentu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turnonscience.co.nz/" TargetMode="External"/><Relationship Id="rId5" Type="http://schemas.openxmlformats.org/officeDocument/2006/relationships/hyperlink" Target="https://www.velocity.auckland.ac.nz/innovation-challenge/" TargetMode="External"/><Relationship Id="rId4" Type="http://schemas.openxmlformats.org/officeDocument/2006/relationships/hyperlink" Target="http://www.cie.auckland.ac.nz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en-US" altLang="en-US" sz="14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6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lots of opportunities within The University of Auckland to get involved in innovation and entrepreneurship.  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thing I would recommend you do it to sign up at the </a:t>
            </a:r>
            <a:r>
              <a:rPr lang="en-N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MakerSpace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Unleash – see details here - </a:t>
            </a:r>
            <a:r>
              <a:rPr lang="en-N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https://www.unleashspace.ac.nz/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if you haven’t already.  This is a space that student and staff can make things – and its free to access.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Centre for Innovation and Entrepreneurship (</a:t>
            </a:r>
            <a:r>
              <a:rPr lang="en-N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http://www.cie.auckland.ac.nz/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also runs loads of programmes you could get involved in.  One is the Velocity Innovation challenge (</a:t>
            </a:r>
            <a:r>
              <a:rPr lang="en-N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https://www.velocity.auckland.ac.nz/innovation-challenge/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 Also the 100K challenge might be a programme you can get involved with.  I understand that often teams will post (at the Unleash space) when team members are needed for these challenges.  That might be a way you can get involved in an idea, even if you don’t have one yourself.  There is also the </a:t>
            </a:r>
            <a:r>
              <a:rPr lang="en-N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Startup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school, speaker series and other events that you could attend to meet like minded students.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UniServices and Return on Science (</a:t>
            </a:r>
            <a:r>
              <a:rPr lang="en-N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https://returnonscience.co.nz/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run investment committees that you could attend – in particular, Momentum, the student run committees would be a great place to meet others who are interested in entrepreneurship and innovation - </a:t>
            </a:r>
            <a:r>
              <a:rPr lang="en-N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https://returnonscience.co.nz/momentum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 Momentum meetings are run every month, with students taking projects to them for advice, or in some cases for funding.  If you are interested in attending the next meeting – next week on Wednesday – I can organise an invite for you.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5D009-1115-472E-A2B6-FAF78AD13235}" type="slidenum">
              <a:rPr lang="en-NZ" smtClean="0"/>
              <a:pPr>
                <a:defRPr/>
              </a:pPr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548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5D009-1115-472E-A2B6-FAF78AD13235}" type="slidenum">
              <a:rPr lang="en-NZ" smtClean="0"/>
              <a:pPr>
                <a:defRPr/>
              </a:pPr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23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5D009-1115-472E-A2B6-FAF78AD13235}" type="slidenum">
              <a:rPr lang="en-NZ" smtClean="0"/>
              <a:pPr>
                <a:defRPr/>
              </a:pPr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873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This means that a patent alone cannot make money or create value for the holder.  </a:t>
            </a:r>
          </a:p>
          <a:p>
            <a:endParaRPr lang="en-NZ" dirty="0" smtClean="0"/>
          </a:p>
          <a:p>
            <a:r>
              <a:rPr lang="en-NZ" dirty="0" smtClean="0"/>
              <a:t>Too many people believe that getting a patent granted for a technology is the key goal and will make them a billionaire</a:t>
            </a:r>
          </a:p>
          <a:p>
            <a:endParaRPr lang="en-NZ" dirty="0" smtClean="0"/>
          </a:p>
          <a:p>
            <a:r>
              <a:rPr lang="en-NZ" dirty="0" smtClean="0"/>
              <a:t>Reality is that a patent is a helpful start, but products or services still ultimately have to be sold, and the patent can be a useful tool to gain market exclusivity or provide value to a third party seeking to sell.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5D009-1115-472E-A2B6-FAF78AD13235}" type="slidenum">
              <a:rPr lang="en-NZ" smtClean="0"/>
              <a:pPr>
                <a:defRPr/>
              </a:pPr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671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5D009-1115-472E-A2B6-FAF78AD13235}" type="slidenum">
              <a:rPr lang="en-NZ" smtClean="0"/>
              <a:pPr>
                <a:defRPr/>
              </a:pPr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2431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 smtClean="0"/>
              <a:t>UniServices patents – vision testing system </a:t>
            </a:r>
          </a:p>
          <a:p>
            <a:r>
              <a:rPr lang="en-NZ" sz="1200" dirty="0" smtClean="0"/>
              <a:t>      to accurately and reliability detect visual function</a:t>
            </a:r>
          </a:p>
          <a:p>
            <a:endParaRPr lang="en-N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 smtClean="0"/>
              <a:t>Based on research out of the University of Auckland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5D009-1115-472E-A2B6-FAF78AD13235}" type="slidenum">
              <a:rPr lang="en-NZ" smtClean="0"/>
              <a:pPr>
                <a:defRPr/>
              </a:pPr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366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3922-3121-4A17-A032-9AF24E918F7D}" type="datetime1">
              <a:rPr lang="en-US"/>
              <a:pPr>
                <a:defRPr/>
              </a:pPr>
              <a:t>7/9/2019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CONFIDENTIAL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C7C7-8773-42DE-A591-AE5EF18D371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6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11755" y="86627"/>
            <a:ext cx="6333423" cy="111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273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160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9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3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8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5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800" b="1"/>
            </a:lvl3pPr>
            <a:lvl4pPr marL="1371558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30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2" indent="0">
              <a:buNone/>
              <a:defRPr sz="1600" b="1"/>
            </a:lvl8pPr>
            <a:lvl9pPr marL="365748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800" b="1"/>
            </a:lvl3pPr>
            <a:lvl4pPr marL="1371558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30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2" indent="0">
              <a:buNone/>
              <a:defRPr sz="1600" b="1"/>
            </a:lvl8pPr>
            <a:lvl9pPr marL="365748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5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1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8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1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8" indent="0">
              <a:buNone/>
              <a:defRPr sz="900"/>
            </a:lvl4pPr>
            <a:lvl5pPr marL="1828743" indent="0">
              <a:buNone/>
              <a:defRPr sz="900"/>
            </a:lvl5pPr>
            <a:lvl6pPr marL="2285930" indent="0">
              <a:buNone/>
              <a:defRPr sz="900"/>
            </a:lvl6pPr>
            <a:lvl7pPr marL="2743115" indent="0">
              <a:buNone/>
              <a:defRPr sz="900"/>
            </a:lvl7pPr>
            <a:lvl8pPr marL="3200302" indent="0">
              <a:buNone/>
              <a:defRPr sz="900"/>
            </a:lvl8pPr>
            <a:lvl9pPr marL="365748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B1BCC-2CAF-4DC7-B480-A3812E9DC00B}" type="datetime1">
              <a:rPr lang="en-US"/>
              <a:pPr>
                <a:defRPr/>
              </a:pPr>
              <a:t>7/9/2019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E89FA-5164-44AB-9536-4F93011BFD0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0460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2" indent="0">
              <a:buNone/>
              <a:defRPr sz="2400"/>
            </a:lvl3pPr>
            <a:lvl4pPr marL="1371558" indent="0">
              <a:buNone/>
              <a:defRPr sz="2000"/>
            </a:lvl4pPr>
            <a:lvl5pPr marL="1828743" indent="0">
              <a:buNone/>
              <a:defRPr sz="2000"/>
            </a:lvl5pPr>
            <a:lvl6pPr marL="2285930" indent="0">
              <a:buNone/>
              <a:defRPr sz="2000"/>
            </a:lvl6pPr>
            <a:lvl7pPr marL="2743115" indent="0">
              <a:buNone/>
              <a:defRPr sz="2000"/>
            </a:lvl7pPr>
            <a:lvl8pPr marL="3200302" indent="0">
              <a:buNone/>
              <a:defRPr sz="2000"/>
            </a:lvl8pPr>
            <a:lvl9pPr marL="3657487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8" indent="0">
              <a:buNone/>
              <a:defRPr sz="900"/>
            </a:lvl4pPr>
            <a:lvl5pPr marL="1828743" indent="0">
              <a:buNone/>
              <a:defRPr sz="900"/>
            </a:lvl5pPr>
            <a:lvl6pPr marL="2285930" indent="0">
              <a:buNone/>
              <a:defRPr sz="900"/>
            </a:lvl6pPr>
            <a:lvl7pPr marL="2743115" indent="0">
              <a:buNone/>
              <a:defRPr sz="900"/>
            </a:lvl7pPr>
            <a:lvl8pPr marL="3200302" indent="0">
              <a:buNone/>
              <a:defRPr sz="900"/>
            </a:lvl8pPr>
            <a:lvl9pPr marL="365748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8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3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4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7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4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2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6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0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8286808" cy="39290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0323-00A5-4F4C-8CA0-E5BC48796795}" type="datetime1">
              <a:rPr lang="en-US"/>
              <a:pPr>
                <a:defRPr/>
              </a:pPr>
              <a:t>7/9/2019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CONFIDENTIAL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CE22E-CB38-4306-99FA-34CB02F72FC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6595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3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22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9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19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4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0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3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2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6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6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A39D-2F44-43D3-BC35-6E68CD346DCF}" type="datetime1">
              <a:rPr lang="en-US"/>
              <a:pPr>
                <a:defRPr/>
              </a:pPr>
              <a:t>7/9/2019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2AF4-7815-465A-929D-C0FE657D484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8994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4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3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3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2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4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83568" y="2204863"/>
            <a:ext cx="8064895" cy="36004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285750" indent="-285750"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2pPr>
            <a:lvl3pPr marL="1257300" indent="-342900">
              <a:buFont typeface="+mj-lt"/>
              <a:buAutoNum type="alphaLcParenR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3568" y="1484784"/>
            <a:ext cx="8064896" cy="50405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>
              <a:buNone/>
              <a:defRPr sz="1800" b="1">
                <a:solidFill>
                  <a:srgbClr val="009AC7"/>
                </a:solidFill>
                <a:latin typeface="Verdana"/>
                <a:cs typeface="Verdana"/>
              </a:defRPr>
            </a:lvl1pPr>
            <a:lvl2pPr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546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236075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40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B0865-B61A-46E7-83A1-24A66993A71C}" type="datetime1">
              <a:rPr lang="en-US"/>
              <a:pPr>
                <a:defRPr/>
              </a:pPr>
              <a:t>7/9/2019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954C6-DA52-4465-9888-199EA3B4B64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854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5"/>
          <p:cNvGraphicFramePr>
            <a:graphicFrameLocks noChangeAspect="1"/>
          </p:cNvGraphicFramePr>
          <p:nvPr userDrawn="1"/>
        </p:nvGraphicFramePr>
        <p:xfrm>
          <a:off x="420688" y="2036763"/>
          <a:ext cx="6894512" cy="379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4" name="Chart" r:id="rId3" imgW="7949184" imgH="4379976" progId="Excel.Sheet.8">
                  <p:embed/>
                </p:oleObj>
              </mc:Choice>
              <mc:Fallback>
                <p:oleObj name="Chart" r:id="rId3" imgW="7949184" imgH="437997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036763"/>
                        <a:ext cx="6894512" cy="379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F637-6108-4C7C-9501-C82A85C4D949}" type="datetime1">
              <a:rPr lang="en-US"/>
              <a:pPr>
                <a:defRPr/>
              </a:pPr>
              <a:t>7/9/2019</a:t>
            </a:fld>
            <a:endParaRPr lang="en-N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CONFIDENTIAL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10F09-2725-4E04-A967-8075E416179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117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4524375"/>
            <a:ext cx="9144000" cy="2333625"/>
          </a:xfrm>
          <a:prstGeom prst="rect">
            <a:avLst/>
          </a:prstGeom>
          <a:solidFill>
            <a:srgbClr val="0068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NZ" alt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4" name="Picture 3" descr="NIHI_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328" t="7562" r="67386" b="6636"/>
          <a:stretch>
            <a:fillRect/>
          </a:stretch>
        </p:blipFill>
        <p:spPr>
          <a:xfrm>
            <a:off x="6838565" y="3166714"/>
            <a:ext cx="2305435" cy="369128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4562475" y="6045200"/>
            <a:ext cx="2733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NZ" altLang="en-US" sz="2000" smtClean="0">
                <a:solidFill>
                  <a:srgbClr val="FFFFFF"/>
                </a:solidFill>
              </a:rPr>
              <a:t>The National Institute</a:t>
            </a:r>
            <a:br>
              <a:rPr lang="en-NZ" altLang="en-US" sz="2000" smtClean="0">
                <a:solidFill>
                  <a:srgbClr val="FFFFFF"/>
                </a:solidFill>
              </a:rPr>
            </a:br>
            <a:r>
              <a:rPr lang="en-NZ" altLang="en-US" sz="2000" smtClean="0">
                <a:solidFill>
                  <a:srgbClr val="FFFFFF"/>
                </a:solidFill>
              </a:rPr>
              <a:t>for Health Innovation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"/>
            <a:ext cx="4870382" cy="2040556"/>
          </a:xfrm>
        </p:spPr>
        <p:txBody>
          <a:bodyPr anchor="t"/>
          <a:lstStyle>
            <a:lvl1pPr algn="l">
              <a:defRPr sz="4000">
                <a:solidFill>
                  <a:srgbClr val="003F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755" y="86627"/>
            <a:ext cx="7640474" cy="111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1755" y="1515063"/>
            <a:ext cx="8007935" cy="5146994"/>
          </a:xfrm>
        </p:spPr>
        <p:txBody>
          <a:bodyPr/>
          <a:lstStyle>
            <a:lvl1pPr>
              <a:defRPr sz="2800">
                <a:solidFill>
                  <a:srgbClr val="003F7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655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755" y="86627"/>
            <a:ext cx="6333423" cy="111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729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tile tx="0" ty="0" sx="90000" sy="9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NEW White Slide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NZ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NZ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38DC9C-0CB7-4B46-8D01-9EB6DCCB22D5}" type="datetime1">
              <a:rPr lang="en-US"/>
              <a:pPr>
                <a:defRPr/>
              </a:pPr>
              <a:t>7/9/2019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NZ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9C6BF6-96AC-4497-8590-2D51F693AF5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8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tile tx="0" ty="0" sx="90000" sy="9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8682038" cy="1279525"/>
          </a:xfrm>
          <a:prstGeom prst="rect">
            <a:avLst/>
          </a:prstGeom>
          <a:gradFill flip="none" rotWithShape="1">
            <a:gsLst>
              <a:gs pos="0">
                <a:srgbClr val="003F77"/>
              </a:gs>
              <a:gs pos="60000">
                <a:srgbClr val="839BC0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138" y="87313"/>
            <a:ext cx="633412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38" y="1655763"/>
            <a:ext cx="8653462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3077" name="Picture 6" descr="NIHI-Informatics-Logo_Larg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r="75664"/>
          <a:stretch>
            <a:fillRect/>
          </a:stretch>
        </p:blipFill>
        <p:spPr bwMode="auto">
          <a:xfrm>
            <a:off x="8267700" y="0"/>
            <a:ext cx="876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4" r:id="rId2"/>
    <p:sldLayoutId id="2147483895" r:id="rId3"/>
    <p:sldLayoutId id="2147483896" r:id="rId4"/>
    <p:sldLayoutId id="2147483900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tile tx="0" ty="0" sx="90000" sy="9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69893" cy="75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6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iming>
    <p:tnLst>
      <p:par>
        <p:cTn id="1" dur="indefinite" restart="never" nodeType="tmRoot"/>
      </p:par>
    </p:tnLst>
  </p:timing>
  <p:txStyles>
    <p:titleStyle>
      <a:lvl1pPr algn="l" defTabSz="914372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89" indent="-342889" algn="l" defTabSz="914372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27" indent="-285742" algn="l" defTabSz="9143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2964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150" indent="-228593" algn="l" defTabSz="9143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337" indent="-228593" algn="l" defTabSz="9143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523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5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0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8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3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0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2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7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700" y="0"/>
            <a:ext cx="9709134" cy="686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82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D2F580-814B-4FAF-AF68-3F33103AAC0A}" type="datetimeFigureOut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9/07/2019</a:t>
            </a:fld>
            <a:endParaRPr lang="en-N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4EECEA-397D-4314-8E49-8ADD50BDADA0}" type="slidenum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700" y="0"/>
            <a:ext cx="9709134" cy="686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69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40" r:id="rId12"/>
    <p:sldLayoutId id="214748394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leashspace.ac.n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s://returnonscience.co.nz/momentum" TargetMode="External"/><Relationship Id="rId5" Type="http://schemas.openxmlformats.org/officeDocument/2006/relationships/hyperlink" Target="https://www.velocity.auckland.ac.nz/innovation-challenge/" TargetMode="External"/><Relationship Id="rId4" Type="http://schemas.openxmlformats.org/officeDocument/2006/relationships/hyperlink" Target="http://www.cie.auckland.ac.nz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atents.google.com/" TargetMode="Externa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786810" y="1963864"/>
            <a:ext cx="7655442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NZ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Intellectual Property and   </a:t>
            </a:r>
          </a:p>
          <a:p>
            <a:pPr algn="ctr" fontAlgn="auto">
              <a:spcAft>
                <a:spcPts val="0"/>
              </a:spcAft>
            </a:pPr>
            <a:r>
              <a:rPr lang="en-NZ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Commercialisation of Technologies </a:t>
            </a:r>
            <a:r>
              <a:rPr lang="en-NZ" sz="3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 The </a:t>
            </a:r>
            <a:r>
              <a:rPr lang="en-NZ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University of Auckland</a:t>
            </a:r>
          </a:p>
          <a:p>
            <a:pPr eaLnBrk="1" hangingPunct="1"/>
            <a:endParaRPr lang="en-US" altLang="en-US" sz="1500" b="1" dirty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n-US" alt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n-US" alt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Nicola Johnstone</a:t>
            </a:r>
          </a:p>
          <a:p>
            <a:pPr eaLnBrk="1" hangingPunct="1"/>
            <a:r>
              <a:rPr lang="en-US" altLang="en-US" sz="18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Head of IP</a:t>
            </a:r>
            <a:endParaRPr lang="en-US" alt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UniServices Commercialisation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1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dirty="0" err="1" smtClean="0"/>
              <a:t>MakerSpace</a:t>
            </a:r>
            <a:r>
              <a:rPr lang="en-NZ" dirty="0" smtClean="0"/>
              <a:t> at Unleash - </a:t>
            </a:r>
            <a:r>
              <a:rPr lang="en-NZ" u="sng" dirty="0">
                <a:hlinkClick r:id="rId3"/>
              </a:rPr>
              <a:t>https://www.unleashspace.ac.nz</a:t>
            </a:r>
            <a:r>
              <a:rPr lang="en-NZ" u="sng" dirty="0" smtClean="0">
                <a:hlinkClick r:id="rId3"/>
              </a:rPr>
              <a:t>/</a:t>
            </a:r>
            <a:endParaRPr lang="en-NZ" u="sng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CIE Programmes - </a:t>
            </a:r>
            <a:r>
              <a:rPr lang="en-NZ" dirty="0">
                <a:hlinkClick r:id="rId4"/>
              </a:rPr>
              <a:t>http://www.cie.auckland.ac.nz/</a:t>
            </a:r>
            <a:r>
              <a:rPr lang="en-NZ" dirty="0" smtClean="0"/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dirty="0"/>
              <a:t>Velocity </a:t>
            </a:r>
            <a:r>
              <a:rPr lang="en-NZ" u="sng" dirty="0">
                <a:hlinkClick r:id="rId5"/>
              </a:rPr>
              <a:t>https://www.velocity.auckland.ac.nz/innovation-challenge</a:t>
            </a:r>
            <a:r>
              <a:rPr lang="en-NZ" u="sng" dirty="0" smtClean="0">
                <a:hlinkClick r:id="rId5"/>
              </a:rPr>
              <a:t>/</a:t>
            </a:r>
            <a:endParaRPr lang="en-NZ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Return on Science - </a:t>
            </a:r>
            <a:r>
              <a:rPr lang="en-NZ" u="sng" dirty="0">
                <a:hlinkClick r:id="rId6"/>
              </a:rPr>
              <a:t>https://</a:t>
            </a:r>
            <a:r>
              <a:rPr lang="en-NZ" u="sng" dirty="0" smtClean="0">
                <a:hlinkClick r:id="rId6"/>
              </a:rPr>
              <a:t>returnonscience.co.nz/momentum</a:t>
            </a:r>
            <a:endParaRPr lang="en-NZ" dirty="0"/>
          </a:p>
        </p:txBody>
      </p:sp>
      <p:sp>
        <p:nvSpPr>
          <p:cNvPr id="18434" name="Text Placeholder 2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NZ" altLang="en-US" sz="2400" dirty="0" smtClean="0">
                <a:latin typeface="Verdana" panose="020B0604030504040204" pitchFamily="34" charset="0"/>
              </a:rPr>
              <a:t>How can you get involved in Entrepreneurship?</a:t>
            </a:r>
          </a:p>
        </p:txBody>
      </p:sp>
    </p:spTree>
    <p:extLst>
      <p:ext uri="{BB962C8B-B14F-4D97-AF65-F5344CB8AC3E}">
        <p14:creationId xmlns:p14="http://schemas.microsoft.com/office/powerpoint/2010/main" val="23221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Image result for questions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119187"/>
            <a:ext cx="82105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7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1484783"/>
            <a:ext cx="3930962" cy="1853839"/>
          </a:xfrm>
        </p:spPr>
        <p:txBody>
          <a:bodyPr>
            <a:normAutofit/>
          </a:bodyPr>
          <a:lstStyle/>
          <a:p>
            <a:r>
              <a:rPr lang="en-NZ" sz="4000" dirty="0" smtClean="0"/>
              <a:t>Extra Slides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2728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3568" y="1555841"/>
            <a:ext cx="4141351" cy="4251571"/>
          </a:xfrm>
        </p:spPr>
        <p:txBody>
          <a:bodyPr>
            <a:noAutofit/>
          </a:bodyPr>
          <a:lstStyle/>
          <a:p>
            <a:endParaRPr lang="en-N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Are country or region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 </a:t>
            </a:r>
            <a:r>
              <a:rPr lang="en-US" sz="2000" dirty="0"/>
              <a:t>be bought, sold or licensed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Provide </a:t>
            </a:r>
            <a:r>
              <a:rPr lang="en-US" sz="2000" dirty="0"/>
              <a:t>20 years of protection</a:t>
            </a:r>
            <a:endParaRPr lang="en-N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100" dirty="0" smtClean="0"/>
              <a:t>Arguably easier to commercialise an invention if protected by a patent</a:t>
            </a:r>
          </a:p>
          <a:p>
            <a:pPr marL="895350" lvl="2" indent="-176213">
              <a:buFont typeface="Arial" panose="020B0604020202020204" pitchFamily="34" charset="0"/>
              <a:buChar char="•"/>
            </a:pPr>
            <a:r>
              <a:rPr lang="en-NZ" sz="2100" dirty="0" smtClean="0"/>
              <a:t>Can be licensed by existing company or start-up</a:t>
            </a:r>
          </a:p>
          <a:p>
            <a:pPr marL="895350" lvl="2" indent="-176213">
              <a:buFont typeface="Arial" panose="020B0604020202020204" pitchFamily="34" charset="0"/>
              <a:buChar char="•"/>
            </a:pPr>
            <a:r>
              <a:rPr lang="en-NZ" sz="2100" dirty="0" smtClean="0"/>
              <a:t>Becomes a bargaining chip</a:t>
            </a:r>
            <a:endParaRPr lang="en-NZ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2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910017"/>
            <a:ext cx="8064896" cy="504056"/>
          </a:xfrm>
        </p:spPr>
        <p:txBody>
          <a:bodyPr>
            <a:normAutofit/>
          </a:bodyPr>
          <a:lstStyle/>
          <a:p>
            <a:r>
              <a:rPr lang="en-NZ" sz="2800" dirty="0" smtClean="0"/>
              <a:t>Patents</a:t>
            </a:r>
            <a:endParaRPr lang="en-N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827" y="1162045"/>
            <a:ext cx="3729637" cy="492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7838" y="454560"/>
            <a:ext cx="8064896" cy="504056"/>
          </a:xfrm>
        </p:spPr>
        <p:txBody>
          <a:bodyPr>
            <a:normAutofit/>
          </a:bodyPr>
          <a:lstStyle/>
          <a:p>
            <a:r>
              <a:rPr lang="en-NZ" sz="2800" dirty="0" smtClean="0"/>
              <a:t>What is a “Public Disclosure?”</a:t>
            </a:r>
            <a:endParaRPr lang="en-NZ" sz="2800" dirty="0"/>
          </a:p>
        </p:txBody>
      </p:sp>
      <p:sp>
        <p:nvSpPr>
          <p:cNvPr id="4" name="AutoShape 6" descr="Image result for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8" descr="Image result for d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10" descr="Image result for da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12" descr="Image result for lanzatech proces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24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88871" y="1370247"/>
            <a:ext cx="1397796" cy="1325658"/>
          </a:xfrm>
        </p:spPr>
        <p:txBody>
          <a:bodyPr>
            <a:normAutofit/>
          </a:bodyPr>
          <a:lstStyle/>
          <a:p>
            <a:r>
              <a:rPr lang="en-NZ" sz="5200" dirty="0" smtClean="0"/>
              <a:t>=?</a:t>
            </a:r>
            <a:endParaRPr lang="en-NZ" sz="5200" dirty="0"/>
          </a:p>
        </p:txBody>
      </p:sp>
      <p:graphicFrame>
        <p:nvGraphicFramePr>
          <p:cNvPr id="25" name="Diagram 24"/>
          <p:cNvGraphicFramePr/>
          <p:nvPr>
            <p:extLst/>
          </p:nvPr>
        </p:nvGraphicFramePr>
        <p:xfrm>
          <a:off x="1134841" y="1859167"/>
          <a:ext cx="6656508" cy="45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727241" y="1146037"/>
            <a:ext cx="1261629" cy="1280640"/>
            <a:chOff x="765175" y="5187037"/>
            <a:chExt cx="1032757" cy="1061052"/>
          </a:xfrm>
        </p:grpSpPr>
        <p:pic>
          <p:nvPicPr>
            <p:cNvPr id="27" name="Picture 8" descr="Image result for document clip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5187037"/>
              <a:ext cx="1032757" cy="1061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04" y="5614618"/>
              <a:ext cx="604658" cy="60465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009289" y="5175262"/>
            <a:ext cx="1812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>
                <a:solidFill>
                  <a:srgbClr val="FF0000"/>
                </a:solidFill>
              </a:rPr>
              <a:t>IMPORTANT - Must protect before publishing!</a:t>
            </a:r>
            <a:endParaRPr lang="en-N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60816" y="1145175"/>
            <a:ext cx="3316917" cy="506935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788"/>
              </a:spcBef>
              <a:buSzPct val="111000"/>
              <a:buFont typeface="Arial" panose="020B0604020202020204" pitchFamily="34" charset="0"/>
              <a:buChar char="•"/>
            </a:pPr>
            <a:endParaRPr lang="en-US" sz="2000" dirty="0" smtClean="0">
              <a:latin typeface="Arial" charset="0"/>
              <a:cs typeface="Tahoma" charset="0"/>
              <a:sym typeface="Tahoma" charset="0"/>
            </a:endParaRPr>
          </a:p>
          <a:p>
            <a:pPr marL="342900" indent="-342900">
              <a:spcBef>
                <a:spcPts val="788"/>
              </a:spcBef>
              <a:buSzPct val="111000"/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  <a:cs typeface="Tahoma" charset="0"/>
              <a:sym typeface="Tahoma" charset="0"/>
            </a:endParaRPr>
          </a:p>
          <a:p>
            <a:pPr>
              <a:spcBef>
                <a:spcPts val="788"/>
              </a:spcBef>
              <a:buSzPct val="111000"/>
            </a:pP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Tahoma" charset="0"/>
                <a:sym typeface="Tahoma" charset="0"/>
              </a:rPr>
              <a:t>“A patent is a business asset yet has no intrinsic value on it’s own.”</a:t>
            </a:r>
          </a:p>
          <a:p>
            <a:pPr marL="342900" indent="-342900">
              <a:spcBef>
                <a:spcPts val="788"/>
              </a:spcBef>
              <a:buSzPct val="111000"/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ahoma" charset="0"/>
              <a:sym typeface="Tahoma" charset="0"/>
            </a:endParaRPr>
          </a:p>
          <a:p>
            <a:pPr marL="342900" indent="-342900">
              <a:spcBef>
                <a:spcPts val="788"/>
              </a:spcBef>
              <a:buSzPct val="111000"/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Tahoma" charset="0"/>
              <a:sym typeface="Tahoma" charset="0"/>
            </a:endParaRPr>
          </a:p>
          <a:p>
            <a:pPr>
              <a:spcBef>
                <a:spcPts val="788"/>
              </a:spcBef>
              <a:buSzPct val="111000"/>
            </a:pP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Tahoma" charset="0"/>
                <a:sym typeface="Tahoma" charset="0"/>
              </a:rPr>
              <a:t>“A patent only has value in the context of the business strategy that it is used to support.”</a:t>
            </a:r>
          </a:p>
          <a:p>
            <a:pPr>
              <a:spcBef>
                <a:spcPts val="788"/>
              </a:spcBef>
              <a:buSzPct val="111000"/>
            </a:pPr>
            <a:endParaRPr lang="en-US" sz="2000" dirty="0" smtClean="0">
              <a:latin typeface="Arial" charset="0"/>
              <a:cs typeface="Tahoma" charset="0"/>
              <a:sym typeface="Tahoma" charset="0"/>
            </a:endParaRPr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360" y="423403"/>
            <a:ext cx="8064896" cy="504056"/>
          </a:xfrm>
        </p:spPr>
        <p:txBody>
          <a:bodyPr>
            <a:normAutofit/>
          </a:bodyPr>
          <a:lstStyle/>
          <a:p>
            <a:r>
              <a:rPr lang="en-NZ" sz="2800" dirty="0" smtClean="0"/>
              <a:t>What’s the point?</a:t>
            </a:r>
            <a:endParaRPr lang="en-NZ" sz="2800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726267" y="927460"/>
          <a:ext cx="7554282" cy="528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23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3568" y="1698171"/>
            <a:ext cx="8064895" cy="4882243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Patents excellent tool when tech is </a:t>
            </a:r>
            <a:r>
              <a:rPr lang="en-NZ" sz="2000" b="1" dirty="0" smtClean="0"/>
              <a:t>foundational</a:t>
            </a:r>
          </a:p>
          <a:p>
            <a:pPr marL="2571750" lvl="5" indent="0">
              <a:buNone/>
            </a:pPr>
            <a:r>
              <a:rPr lang="en-NZ" sz="2400" dirty="0" smtClean="0"/>
              <a:t>(Start-up company a good option here)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Will filing patents provide a commercial advantage?</a:t>
            </a:r>
          </a:p>
          <a:p>
            <a:pPr marL="1543050" lvl="2">
              <a:buFont typeface="Arial" panose="020B0604020202020204" pitchFamily="34" charset="0"/>
              <a:buChar char="•"/>
            </a:pPr>
            <a:r>
              <a:rPr lang="en-NZ" sz="2000" dirty="0" smtClean="0"/>
              <a:t>Stop/delay others entering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Is there another form of IP that provides strategic advantages? </a:t>
            </a:r>
          </a:p>
          <a:p>
            <a:pPr marL="1543050" lvl="2">
              <a:buFont typeface="Arial" panose="020B0604020202020204" pitchFamily="34" charset="0"/>
              <a:buChar char="•"/>
            </a:pPr>
            <a:r>
              <a:rPr lang="en-NZ" sz="2000" dirty="0" smtClean="0"/>
              <a:t>Trade Secret (</a:t>
            </a:r>
            <a:r>
              <a:rPr lang="en-NZ" sz="2000" dirty="0" err="1" smtClean="0"/>
              <a:t>eg</a:t>
            </a:r>
            <a:r>
              <a:rPr lang="en-NZ" sz="2000" dirty="0" smtClean="0"/>
              <a:t>. Software, processes?)</a:t>
            </a:r>
          </a:p>
          <a:p>
            <a:pPr marL="1543050" lvl="2">
              <a:buFont typeface="Arial" panose="020B0604020202020204" pitchFamily="34" charset="0"/>
              <a:buChar char="•"/>
            </a:pPr>
            <a:r>
              <a:rPr lang="en-NZ" sz="2000" dirty="0" smtClean="0"/>
              <a:t>Rely on copyright?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Is money better spent elsewhere? </a:t>
            </a:r>
          </a:p>
          <a:p>
            <a:pPr marL="1543050" lvl="2">
              <a:buFont typeface="Arial" panose="020B0604020202020204" pitchFamily="34" charset="0"/>
              <a:buChar char="•"/>
            </a:pPr>
            <a:r>
              <a:rPr lang="en-NZ" sz="2000" dirty="0" smtClean="0"/>
              <a:t>Taking product to market quickly (apps?)</a:t>
            </a:r>
          </a:p>
          <a:p>
            <a:pPr marL="1543050" lvl="2">
              <a:buFont typeface="Arial" panose="020B0604020202020204" pitchFamily="34" charset="0"/>
              <a:buChar char="•"/>
            </a:pPr>
            <a:r>
              <a:rPr lang="en-NZ" sz="2000" dirty="0" smtClean="0"/>
              <a:t>Making continual and quick developments to product to stay ahead of competition</a:t>
            </a:r>
          </a:p>
          <a:p>
            <a:pPr marL="1543050" lvl="2">
              <a:buFont typeface="Arial" panose="020B0604020202020204" pitchFamily="34" charset="0"/>
              <a:buChar char="•"/>
            </a:pPr>
            <a:endParaRPr lang="en-NZ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7" y="914645"/>
            <a:ext cx="8064896" cy="504056"/>
          </a:xfrm>
        </p:spPr>
        <p:txBody>
          <a:bodyPr>
            <a:normAutofit/>
          </a:bodyPr>
          <a:lstStyle/>
          <a:p>
            <a:r>
              <a:rPr lang="en-NZ" sz="2800" dirty="0" smtClean="0"/>
              <a:t>When to Protect by patent… or at all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7724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3568" y="1762298"/>
            <a:ext cx="7712287" cy="450787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900" dirty="0" smtClean="0"/>
              <a:t>Different to patentability!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900" dirty="0" smtClean="0"/>
              <a:t>Determination of whether your technology infringes existing 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900" dirty="0"/>
              <a:t>FTO analysis – search plus review of patent claims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sz="19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900" dirty="0" smtClean="0"/>
              <a:t>Best done once you have a minimum viable product (or something you can take to market)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900" dirty="0" smtClean="0"/>
              <a:t>Important for Start-ups to do this type of investigation before taking product to market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sz="19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900" b="1" dirty="0" smtClean="0"/>
              <a:t>Can be very expensive!  But is a way of reducing business risk.</a:t>
            </a:r>
            <a:endParaRPr lang="en-NZ" sz="1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963576"/>
            <a:ext cx="8064896" cy="504056"/>
          </a:xfrm>
        </p:spPr>
        <p:txBody>
          <a:bodyPr>
            <a:normAutofit/>
          </a:bodyPr>
          <a:lstStyle/>
          <a:p>
            <a:r>
              <a:rPr lang="en-NZ" sz="2400" dirty="0" smtClean="0"/>
              <a:t>Freedom to Operate (FTO)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8563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7" y="1253281"/>
            <a:ext cx="8064896" cy="504056"/>
          </a:xfrm>
        </p:spPr>
        <p:txBody>
          <a:bodyPr>
            <a:normAutofit/>
          </a:bodyPr>
          <a:lstStyle/>
          <a:p>
            <a:r>
              <a:rPr lang="en-NZ" sz="2800" dirty="0" smtClean="0"/>
              <a:t>Patentability/FTO</a:t>
            </a:r>
            <a:endParaRPr lang="en-NZ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68140" y="2351314"/>
            <a:ext cx="2590329" cy="2737521"/>
            <a:chOff x="6368140" y="2351314"/>
            <a:chExt cx="2590329" cy="2737521"/>
          </a:xfrm>
        </p:grpSpPr>
        <p:sp>
          <p:nvSpPr>
            <p:cNvPr id="15" name="Oval 14"/>
            <p:cNvSpPr/>
            <p:nvPr/>
          </p:nvSpPr>
          <p:spPr>
            <a:xfrm>
              <a:off x="6368140" y="2351314"/>
              <a:ext cx="2590329" cy="2737521"/>
            </a:xfrm>
            <a:prstGeom prst="ellipse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44791" y="2679800"/>
              <a:ext cx="184294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 smtClean="0">
                  <a:solidFill>
                    <a:srgbClr val="009900"/>
                  </a:solidFill>
                </a:rPr>
                <a:t>New Tech Start-up </a:t>
              </a:r>
              <a:r>
                <a:rPr lang="en-NZ" b="1" dirty="0" smtClean="0">
                  <a:solidFill>
                    <a:srgbClr val="009900"/>
                  </a:solidFill>
                </a:rPr>
                <a:t>DO NOT </a:t>
              </a:r>
              <a:r>
                <a:rPr lang="en-NZ" dirty="0" smtClean="0">
                  <a:solidFill>
                    <a:srgbClr val="009900"/>
                  </a:solidFill>
                </a:rPr>
                <a:t>HAVE FTO - will have to license Competitor’s patent in order to </a:t>
              </a:r>
              <a:r>
                <a:rPr lang="en-NZ" b="1" dirty="0" smtClean="0">
                  <a:solidFill>
                    <a:srgbClr val="009900"/>
                  </a:solidFill>
                </a:rPr>
                <a:t>market</a:t>
              </a:r>
              <a:r>
                <a:rPr lang="en-NZ" dirty="0" smtClean="0">
                  <a:solidFill>
                    <a:srgbClr val="009900"/>
                  </a:solidFill>
                </a:rPr>
                <a:t> their new tech</a:t>
              </a:r>
              <a:endParaRPr lang="en-NZ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35969" y="2310468"/>
            <a:ext cx="5203616" cy="1666022"/>
            <a:chOff x="835969" y="2310468"/>
            <a:chExt cx="5203616" cy="1666022"/>
          </a:xfrm>
        </p:grpSpPr>
        <p:sp>
          <p:nvSpPr>
            <p:cNvPr id="4" name="TextBox 3"/>
            <p:cNvSpPr txBox="1"/>
            <p:nvPr/>
          </p:nvSpPr>
          <p:spPr>
            <a:xfrm>
              <a:off x="3347356" y="2310468"/>
              <a:ext cx="23524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 smtClean="0">
                  <a:solidFill>
                    <a:srgbClr val="FF0000"/>
                  </a:solidFill>
                </a:rPr>
                <a:t>Novel &amp; Inventive Feature</a:t>
              </a:r>
              <a:endParaRPr lang="en-NZ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Curved Connector 9"/>
            <p:cNvCxnSpPr>
              <a:stCxn id="4" idx="2"/>
            </p:cNvCxnSpPr>
            <p:nvPr/>
          </p:nvCxnSpPr>
          <p:spPr>
            <a:xfrm rot="5400000">
              <a:off x="3583366" y="2247265"/>
              <a:ext cx="230659" cy="1649726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835969" y="2462868"/>
              <a:ext cx="5203616" cy="1513622"/>
              <a:chOff x="835969" y="2503714"/>
              <a:chExt cx="5203616" cy="1513622"/>
            </a:xfrm>
          </p:grpSpPr>
          <p:sp>
            <p:nvSpPr>
              <p:cNvPr id="11" name="Right Arrow 10"/>
              <p:cNvSpPr/>
              <p:nvPr/>
            </p:nvSpPr>
            <p:spPr>
              <a:xfrm>
                <a:off x="2155371" y="3636793"/>
                <a:ext cx="2106385" cy="3327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15407" y="3617226"/>
                <a:ext cx="15214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000" dirty="0" smtClean="0"/>
                  <a:t>Can patent</a:t>
                </a:r>
                <a:endParaRPr lang="en-NZ" sz="2000" dirty="0"/>
              </a:p>
            </p:txBody>
          </p:sp>
          <p:sp>
            <p:nvSpPr>
              <p:cNvPr id="18" name="Text Placeholder 1"/>
              <p:cNvSpPr txBox="1">
                <a:spLocks/>
              </p:cNvSpPr>
              <p:nvPr/>
            </p:nvSpPr>
            <p:spPr>
              <a:xfrm>
                <a:off x="835969" y="2503714"/>
                <a:ext cx="5203616" cy="139881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 sz="1600" kern="1200" baseline="0">
                    <a:solidFill>
                      <a:schemeClr val="tx1"/>
                    </a:solidFill>
                    <a:latin typeface="Verdana"/>
                    <a:ea typeface="+mn-ea"/>
                    <a:cs typeface="Verdana"/>
                  </a:defRPr>
                </a:lvl1pPr>
                <a:lvl2pPr marL="2857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Verdana"/>
                    <a:ea typeface="+mn-ea"/>
                    <a:cs typeface="Verdana"/>
                  </a:defRPr>
                </a:lvl2pPr>
                <a:lvl3pPr marL="1257300" indent="-342900" algn="l" defTabSz="914400" rtl="0" eaLnBrk="1" latinLnBrk="0" hangingPunct="1">
                  <a:spcBef>
                    <a:spcPct val="20000"/>
                  </a:spcBef>
                  <a:buFont typeface="+mj-lt"/>
                  <a:buAutoNum type="alphaLcParenR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NZ" sz="1800" dirty="0" smtClean="0"/>
                  <a:t>New Tech</a:t>
                </a:r>
              </a:p>
              <a:p>
                <a:endParaRPr lang="en-NZ" dirty="0" smtClean="0"/>
              </a:p>
              <a:p>
                <a:r>
                  <a:rPr lang="en-NZ" dirty="0" smtClean="0"/>
                  <a:t>A  +  B  +  C  +  Y</a:t>
                </a:r>
              </a:p>
              <a:p>
                <a:endParaRPr lang="en-NZ" dirty="0" smtClean="0"/>
              </a:p>
              <a:p>
                <a:endParaRPr lang="en-NZ" dirty="0" smtClean="0"/>
              </a:p>
              <a:p>
                <a:endParaRPr lang="en-NZ" dirty="0" smtClean="0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835969" y="4469804"/>
            <a:ext cx="5352560" cy="2115084"/>
            <a:chOff x="835969" y="2503714"/>
            <a:chExt cx="5352560" cy="2115084"/>
          </a:xfrm>
        </p:grpSpPr>
        <p:sp>
          <p:nvSpPr>
            <p:cNvPr id="28" name="Right Arrow 27"/>
            <p:cNvSpPr/>
            <p:nvPr/>
          </p:nvSpPr>
          <p:spPr>
            <a:xfrm>
              <a:off x="2155371" y="3636793"/>
              <a:ext cx="2106385" cy="3327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15407" y="3295359"/>
              <a:ext cx="17731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dirty="0" smtClean="0"/>
                <a:t>New Tech infringes Competitor’s patent</a:t>
              </a:r>
              <a:endParaRPr lang="en-NZ" sz="2000" dirty="0"/>
            </a:p>
          </p:txBody>
        </p:sp>
        <p:sp>
          <p:nvSpPr>
            <p:cNvPr id="30" name="Text Placeholder 1"/>
            <p:cNvSpPr txBox="1">
              <a:spLocks/>
            </p:cNvSpPr>
            <p:nvPr/>
          </p:nvSpPr>
          <p:spPr>
            <a:xfrm>
              <a:off x="835969" y="2503714"/>
              <a:ext cx="5203616" cy="1398815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 sz="1600" kern="1200" baseline="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1pPr>
              <a:lvl2pPr marL="285750" indent="-28575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2pPr>
              <a:lvl3pPr marL="1257300" indent="-342900" algn="l" defTabSz="914400" rtl="0" eaLnBrk="1" latinLnBrk="0" hangingPunct="1">
                <a:spcBef>
                  <a:spcPct val="20000"/>
                </a:spcBef>
                <a:buFont typeface="+mj-lt"/>
                <a:buAutoNum type="alphaLcParenR"/>
                <a:defRPr sz="1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 sz="1800" dirty="0" smtClean="0"/>
                <a:t>Competitor’s Patent</a:t>
              </a:r>
            </a:p>
            <a:p>
              <a:endParaRPr lang="en-NZ" dirty="0" smtClean="0"/>
            </a:p>
            <a:p>
              <a:r>
                <a:rPr lang="en-NZ" dirty="0" smtClean="0"/>
                <a:t>A  +  B  +  C</a:t>
              </a:r>
            </a:p>
            <a:p>
              <a:endParaRPr lang="en-NZ" dirty="0" smtClean="0"/>
            </a:p>
            <a:p>
              <a:endParaRPr lang="en-NZ" dirty="0" smtClean="0"/>
            </a:p>
            <a:p>
              <a:endParaRPr lang="en-NZ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5545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5420" y="264006"/>
            <a:ext cx="3950954" cy="504056"/>
          </a:xfrm>
        </p:spPr>
        <p:txBody>
          <a:bodyPr>
            <a:normAutofit/>
          </a:bodyPr>
          <a:lstStyle/>
          <a:p>
            <a:r>
              <a:rPr lang="en-NZ" sz="3000" dirty="0"/>
              <a:t>Case </a:t>
            </a:r>
            <a:r>
              <a:rPr lang="en-NZ" sz="3000" dirty="0" smtClean="0"/>
              <a:t>Study</a:t>
            </a:r>
            <a:endParaRPr lang="en-NZ" sz="3000" dirty="0"/>
          </a:p>
        </p:txBody>
      </p:sp>
      <p:sp>
        <p:nvSpPr>
          <p:cNvPr id="17" name="TextBox 16"/>
          <p:cNvSpPr txBox="1"/>
          <p:nvPr/>
        </p:nvSpPr>
        <p:spPr>
          <a:xfrm>
            <a:off x="4899904" y="3214916"/>
            <a:ext cx="40739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Create life-like, emotionally responsive artificial humans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Created </a:t>
            </a:r>
            <a:r>
              <a:rPr lang="en-US" sz="1400" dirty="0"/>
              <a:t>a virtual nervous system</a:t>
            </a:r>
            <a:endParaRPr lang="en-N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Analyse</a:t>
            </a:r>
            <a:r>
              <a:rPr lang="en-US" sz="1400" dirty="0" smtClean="0"/>
              <a:t> vocal and facial expressions in real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 smtClean="0"/>
              <a:t>Spin-out company with US$7.5million investment from venture capital firm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 smtClean="0"/>
              <a:t>US$7.5 million further investment from Daimler and UniServices – Oct 2018</a:t>
            </a:r>
            <a:endParaRPr lang="en-NZ" sz="1400" dirty="0"/>
          </a:p>
        </p:txBody>
      </p:sp>
      <p:pic>
        <p:nvPicPr>
          <p:cNvPr id="57346" name="Picture 2" descr="Soul Machi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63" y="347420"/>
            <a:ext cx="2467678" cy="121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nadia ava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6" descr="Image result for nadia avat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25367" y="1863195"/>
            <a:ext cx="1357169" cy="1248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324474" y="1908126"/>
            <a:ext cx="1535701" cy="1185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4203" t="6596" r="53945" b="45652"/>
          <a:stretch/>
        </p:blipFill>
        <p:spPr>
          <a:xfrm>
            <a:off x="-1" y="1687594"/>
            <a:ext cx="9262534" cy="50372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71068" y="3645803"/>
            <a:ext cx="35015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Emotionally responsive artificial humans </a:t>
            </a:r>
          </a:p>
          <a:p>
            <a:endParaRPr lang="en-US" sz="1600" dirty="0" smtClean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Virtual </a:t>
            </a:r>
            <a:r>
              <a:rPr lang="en-US" sz="1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nervous system</a:t>
            </a:r>
            <a:endParaRPr lang="en-NZ" sz="16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Vocal and facial analysis in real time</a:t>
            </a:r>
          </a:p>
          <a:p>
            <a:endParaRPr lang="en-NZ" sz="1600" dirty="0" smtClean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r>
              <a:rPr lang="en-NZ" sz="1600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Spin-out company with US$7.5million investment from venture capital firm </a:t>
            </a:r>
          </a:p>
          <a:p>
            <a:endParaRPr lang="en-NZ" sz="16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r>
              <a:rPr lang="en-NZ" sz="1600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US$7 million further investment from Daimler and UniServices (October 2018)</a:t>
            </a:r>
            <a:endParaRPr lang="en-NZ" sz="16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sz="1800" dirty="0" smtClean="0"/>
              <a:t>Commercialisation Workshops – lean canvas – development of ideas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sz="1800" dirty="0" smtClean="0"/>
              <a:t>University of Auckland Investment Fund - $20M Evergreen Fund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sz="1800" dirty="0" smtClean="0"/>
              <a:t>IP assistance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sz="1800" dirty="0" smtClean="0"/>
              <a:t>Return on Science Investment Committees – advise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sz="1800" dirty="0" smtClean="0"/>
              <a:t>Start-ups – assistance, advice,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What can UniServices Offer Students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7029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88478" y="1739349"/>
            <a:ext cx="8073630" cy="4811079"/>
          </a:xfrm>
        </p:spPr>
        <p:txBody>
          <a:bodyPr>
            <a:normAutofit fontScale="85000" lnSpcReduction="20000"/>
          </a:bodyPr>
          <a:lstStyle/>
          <a:p>
            <a:r>
              <a:rPr lang="en-N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Staff</a:t>
            </a:r>
            <a:endParaRPr lang="en-N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staff members create any IP (other than excluded works)</a:t>
            </a: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Z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43050" lvl="2">
              <a:buFont typeface="+mj-lt"/>
              <a:buAutoNum type="arabicPeriod"/>
            </a:pPr>
            <a:r>
              <a:rPr lang="en-N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course of their employment, or</a:t>
            </a:r>
          </a:p>
          <a:p>
            <a:pPr marL="1543050" lvl="2">
              <a:buFont typeface="+mj-lt"/>
              <a:buAutoNum type="arabicPeriod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N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 University resources</a:t>
            </a:r>
          </a:p>
          <a:p>
            <a:pPr lvl="1" indent="0">
              <a:buNone/>
            </a:pPr>
            <a:r>
              <a:rPr lang="en-N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University has rights in that IP.</a:t>
            </a:r>
          </a:p>
          <a:p>
            <a:pPr lvl="1" indent="0">
              <a:buNone/>
            </a:pPr>
            <a:endParaRPr lang="en-NZ" sz="1800" dirty="0"/>
          </a:p>
          <a:p>
            <a:pPr lvl="1" indent="0">
              <a:buNone/>
            </a:pPr>
            <a:r>
              <a:rPr lang="en-NZ" sz="1400" dirty="0" smtClean="0">
                <a:solidFill>
                  <a:srgbClr val="FF0000"/>
                </a:solidFill>
              </a:rPr>
              <a:t>Excluded works include journal articles, books, conference papers, lecture notes</a:t>
            </a:r>
          </a:p>
          <a:p>
            <a:pPr lvl="1" indent="0">
              <a:buNone/>
            </a:pPr>
            <a:endParaRPr lang="en-NZ" dirty="0" smtClean="0"/>
          </a:p>
          <a:p>
            <a:r>
              <a:rPr lang="en-NZ" sz="2000" b="1" dirty="0" smtClean="0"/>
              <a:t>Students</a:t>
            </a:r>
            <a:endParaRPr lang="en-NZ" sz="2000" b="1" dirty="0"/>
          </a:p>
          <a:p>
            <a:pPr lvl="1" indent="0">
              <a:buNone/>
            </a:pPr>
            <a:endParaRPr lang="en-NZ" sz="1800" dirty="0"/>
          </a:p>
          <a:p>
            <a:pPr marL="571500" lvl="1"/>
            <a:r>
              <a:rPr lang="en-NZ" sz="1800" dirty="0"/>
              <a:t>Students own IP created during a course of study at the University UNLESS there is an agreement to the contrary</a:t>
            </a:r>
          </a:p>
          <a:p>
            <a:pPr lvl="1" indent="0">
              <a:buNone/>
            </a:pPr>
            <a:endParaRPr lang="en-NZ" sz="1800" dirty="0"/>
          </a:p>
          <a:p>
            <a:pPr marL="571500" lvl="1"/>
            <a:r>
              <a:rPr lang="en-NZ" sz="1800" dirty="0"/>
              <a:t>May require assignment of IP to a 3</a:t>
            </a:r>
            <a:r>
              <a:rPr lang="en-NZ" sz="1800" baseline="30000" dirty="0"/>
              <a:t>rd</a:t>
            </a:r>
            <a:r>
              <a:rPr lang="en-NZ" sz="1800" dirty="0"/>
              <a:t> party as a condition of participation in a research project/activity</a:t>
            </a:r>
          </a:p>
          <a:p>
            <a:pPr lvl="1" indent="0">
              <a:buNone/>
            </a:pPr>
            <a:endParaRPr lang="en-NZ" sz="1800" dirty="0"/>
          </a:p>
          <a:p>
            <a:pPr marL="571500" lvl="1"/>
            <a:r>
              <a:rPr lang="en-NZ" sz="1800" dirty="0"/>
              <a:t>Students are first owners of copyright in their theses, dissertations and other assessable </a:t>
            </a:r>
            <a:r>
              <a:rPr lang="en-NZ" sz="1800" dirty="0" smtClean="0"/>
              <a:t>work</a:t>
            </a:r>
          </a:p>
          <a:p>
            <a:pPr marL="571500" lvl="1"/>
            <a:endParaRPr lang="en-NZ" sz="1800" dirty="0"/>
          </a:p>
          <a:p>
            <a:pPr lvl="1" indent="0" algn="ctr">
              <a:buNone/>
            </a:pPr>
            <a:r>
              <a:rPr lang="en-NZ" sz="1900" dirty="0" smtClean="0">
                <a:solidFill>
                  <a:srgbClr val="FF0000"/>
                </a:solidFill>
              </a:rPr>
              <a:t>Both Staff and Student can benefit from technology that is commercialised by UniServices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1085625"/>
            <a:ext cx="8064896" cy="504056"/>
          </a:xfrm>
        </p:spPr>
        <p:txBody>
          <a:bodyPr>
            <a:normAutofit/>
          </a:bodyPr>
          <a:lstStyle/>
          <a:p>
            <a:r>
              <a:rPr lang="en-NZ" sz="2800" dirty="0" err="1" smtClean="0"/>
              <a:t>UoA</a:t>
            </a:r>
            <a:r>
              <a:rPr lang="en-NZ" sz="2800" dirty="0" smtClean="0"/>
              <a:t> IP Policy – Staff &amp; Students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82" y="2177934"/>
            <a:ext cx="1510806" cy="145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3569" y="1665379"/>
            <a:ext cx="8064895" cy="470025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An intangible asset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product of the human creative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May be an idea, concept, knowledge, design, a brand, reputation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University’s </a:t>
            </a:r>
            <a:r>
              <a:rPr lang="en-US" sz="2000" dirty="0"/>
              <a:t>IP ranges from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    patents </a:t>
            </a:r>
            <a:r>
              <a:rPr lang="en-US" sz="2000" dirty="0"/>
              <a:t>to </a:t>
            </a:r>
            <a:r>
              <a:rPr lang="en-US" sz="2000" dirty="0" smtClean="0"/>
              <a:t>knowhow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Investment in the IP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leads </a:t>
            </a:r>
            <a:r>
              <a:rPr lang="en-US" sz="2000" dirty="0"/>
              <a:t>to: </a:t>
            </a:r>
          </a:p>
          <a:p>
            <a:pPr marL="5715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Contracts &amp; consultancy</a:t>
            </a:r>
          </a:p>
          <a:p>
            <a:pPr marL="5715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Licenses</a:t>
            </a:r>
          </a:p>
          <a:p>
            <a:pPr marL="5715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Start-ups</a:t>
            </a:r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894253"/>
            <a:ext cx="8064896" cy="504056"/>
          </a:xfrm>
        </p:spPr>
        <p:txBody>
          <a:bodyPr>
            <a:normAutofit/>
          </a:bodyPr>
          <a:lstStyle/>
          <a:p>
            <a:r>
              <a:rPr lang="en-NZ" sz="2800" dirty="0" smtClean="0"/>
              <a:t>What is Intellectual Property?</a:t>
            </a:r>
            <a:endParaRPr lang="en-N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065088"/>
            <a:ext cx="3540937" cy="33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3568" y="1620982"/>
            <a:ext cx="8064895" cy="5237018"/>
          </a:xfrm>
        </p:spPr>
        <p:txBody>
          <a:bodyPr>
            <a:normAutofit fontScale="92500" lnSpcReduction="10000"/>
          </a:bodyPr>
          <a:lstStyle/>
          <a:p>
            <a:r>
              <a:rPr lang="en-NZ" sz="1800" b="1" dirty="0"/>
              <a:t> </a:t>
            </a:r>
            <a:r>
              <a:rPr lang="en-NZ" sz="1800" b="1" dirty="0" smtClean="0"/>
              <a:t>Purpose</a:t>
            </a:r>
            <a:endParaRPr lang="en-NZ" sz="1800" b="1" dirty="0"/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NZ" sz="1800" dirty="0"/>
              <a:t>Does the team want to commercialise?  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NZ" sz="1800" dirty="0"/>
              <a:t>Or is releasing the technology for the public good </a:t>
            </a:r>
            <a:r>
              <a:rPr lang="en-NZ" sz="1800" dirty="0" smtClean="0"/>
              <a:t>preferred?</a:t>
            </a:r>
          </a:p>
          <a:p>
            <a:pPr marL="0" lvl="1" indent="0">
              <a:buNone/>
            </a:pPr>
            <a:r>
              <a:rPr lang="en-NZ" sz="1800" b="1" dirty="0" smtClean="0"/>
              <a:t>Market</a:t>
            </a:r>
            <a:endParaRPr lang="en-NZ" sz="1800" b="1" dirty="0"/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NZ" sz="1800" dirty="0"/>
              <a:t>Is there a market need for the technology that has been created</a:t>
            </a:r>
            <a:r>
              <a:rPr lang="en-NZ" sz="1800" dirty="0" smtClean="0"/>
              <a:t>?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NZ" sz="1800" dirty="0"/>
              <a:t>Does it solve a market problem?  </a:t>
            </a:r>
            <a:endParaRPr lang="en-NZ" sz="1800" dirty="0" smtClean="0"/>
          </a:p>
          <a:p>
            <a:pPr marL="0" lvl="1" indent="0">
              <a:buNone/>
            </a:pPr>
            <a:r>
              <a:rPr lang="en-NZ" sz="1800" b="1" dirty="0" smtClean="0"/>
              <a:t>Patentability</a:t>
            </a:r>
            <a:endParaRPr lang="en-NZ" sz="1800" b="1" dirty="0"/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NZ" sz="1800" dirty="0"/>
              <a:t>Is the technology patentable?</a:t>
            </a:r>
          </a:p>
          <a:p>
            <a:pPr marL="1543050" lvl="2">
              <a:buFont typeface="Arial" panose="020B0604020202020204" pitchFamily="34" charset="0"/>
              <a:buChar char="•"/>
            </a:pPr>
            <a:r>
              <a:rPr lang="en-NZ" sz="1800" dirty="0"/>
              <a:t>Is it new?</a:t>
            </a:r>
          </a:p>
          <a:p>
            <a:pPr marL="1543050" lvl="2">
              <a:buFont typeface="Arial" panose="020B0604020202020204" pitchFamily="34" charset="0"/>
              <a:buChar char="•"/>
            </a:pPr>
            <a:r>
              <a:rPr lang="en-NZ" sz="1800" dirty="0"/>
              <a:t>Is it non-obvious</a:t>
            </a:r>
            <a:r>
              <a:rPr lang="en-NZ" sz="1800" dirty="0" smtClean="0"/>
              <a:t>?</a:t>
            </a:r>
          </a:p>
          <a:p>
            <a:pPr marL="0" lvl="1" indent="0">
              <a:buNone/>
            </a:pPr>
            <a:r>
              <a:rPr lang="en-NZ" sz="1800" b="1" dirty="0" smtClean="0"/>
              <a:t>More Research needed?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NZ" sz="1800" dirty="0" smtClean="0"/>
              <a:t>Is </a:t>
            </a:r>
            <a:r>
              <a:rPr lang="en-NZ" sz="1800" dirty="0"/>
              <a:t>there a need for more research?</a:t>
            </a:r>
          </a:p>
          <a:p>
            <a:pPr lvl="1" indent="0">
              <a:buNone/>
            </a:pPr>
            <a:r>
              <a:rPr lang="en-NZ" sz="1800" i="1" dirty="0" smtClean="0"/>
              <a:t>May need to </a:t>
            </a:r>
            <a:r>
              <a:rPr lang="en-NZ" sz="1800" i="1" dirty="0" err="1" smtClean="0"/>
              <a:t>coordinte</a:t>
            </a:r>
            <a:r>
              <a:rPr lang="en-NZ" sz="1800" i="1" dirty="0" smtClean="0"/>
              <a:t> </a:t>
            </a:r>
            <a:r>
              <a:rPr lang="en-NZ" sz="1800" i="1" dirty="0"/>
              <a:t>research </a:t>
            </a:r>
            <a:r>
              <a:rPr lang="en-NZ" sz="1800" i="1" dirty="0" smtClean="0"/>
              <a:t>programmes </a:t>
            </a:r>
            <a:r>
              <a:rPr lang="en-NZ" sz="1800" i="1" dirty="0"/>
              <a:t>with patenting and commercial plans </a:t>
            </a:r>
            <a:endParaRPr lang="en-NZ" sz="1800" i="1" dirty="0" smtClean="0"/>
          </a:p>
          <a:p>
            <a:pPr marL="571500" lvl="1"/>
            <a:r>
              <a:rPr lang="en-NZ" sz="1800" dirty="0" smtClean="0"/>
              <a:t>Is </a:t>
            </a:r>
            <a:r>
              <a:rPr lang="en-NZ" sz="1800" dirty="0"/>
              <a:t>there enough evidence (tests/proof) to support a patent application?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NZ" sz="1800" dirty="0"/>
              <a:t>What IP is the best form of protection for any product that might go to market?</a:t>
            </a:r>
          </a:p>
          <a:p>
            <a:pPr marL="571500" lvl="1">
              <a:buFont typeface="Arial" panose="020B0604020202020204" pitchFamily="34" charset="0"/>
              <a:buChar char="•"/>
            </a:pPr>
            <a:endParaRPr lang="en-NZ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574541"/>
            <a:ext cx="8064896" cy="504056"/>
          </a:xfrm>
        </p:spPr>
        <p:txBody>
          <a:bodyPr>
            <a:noAutofit/>
          </a:bodyPr>
          <a:lstStyle/>
          <a:p>
            <a:pPr marL="0" indent="0"/>
            <a:r>
              <a:rPr lang="en-NZ" sz="2800" dirty="0" smtClean="0"/>
              <a:t>Protecting and Commercialising Technology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1378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3568" y="2177935"/>
            <a:ext cx="8064895" cy="4438996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600" b="1" dirty="0"/>
              <a:t>Patents</a:t>
            </a:r>
            <a:r>
              <a:rPr lang="en-NZ" sz="2600" dirty="0"/>
              <a:t> protect the functionality of an </a:t>
            </a:r>
            <a:r>
              <a:rPr lang="en-NZ" sz="2600" dirty="0" smtClean="0"/>
              <a:t>invention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600" b="1" dirty="0" smtClean="0"/>
              <a:t>Registered Designs </a:t>
            </a:r>
            <a:r>
              <a:rPr lang="en-NZ" sz="2600" dirty="0"/>
              <a:t>protect </a:t>
            </a:r>
            <a:r>
              <a:rPr lang="en-NZ" sz="2600" dirty="0" smtClean="0"/>
              <a:t>shape or configuration</a:t>
            </a:r>
            <a:endParaRPr lang="en-NZ" sz="2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600" b="1" dirty="0"/>
              <a:t>Trade marks </a:t>
            </a:r>
            <a:r>
              <a:rPr lang="en-NZ" sz="2600" dirty="0"/>
              <a:t>protect words or logos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600" b="1" dirty="0"/>
              <a:t>Copyright</a:t>
            </a:r>
            <a:r>
              <a:rPr lang="en-NZ" sz="2600" dirty="0"/>
              <a:t> protects expressions of </a:t>
            </a:r>
            <a:r>
              <a:rPr lang="en-NZ" sz="2600" dirty="0" smtClean="0"/>
              <a:t>ideas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/>
              <a:t>Trade Secrets </a:t>
            </a:r>
            <a:r>
              <a:rPr lang="en-US" sz="2600" dirty="0"/>
              <a:t>protect methods of manufacture/processes (assuming the owner is capable of controlling the process so it remains a trade secret)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/>
              <a:t>Know-how</a:t>
            </a:r>
            <a:r>
              <a:rPr lang="en-US" sz="2600" dirty="0"/>
              <a:t> is anything that is created (can be simply in a person’s head) during research </a:t>
            </a:r>
            <a:endParaRPr lang="en-US" sz="2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FF0000"/>
                </a:solidFill>
              </a:rPr>
              <a:t>Example – a piece of software might have both patent and copyright protection</a:t>
            </a:r>
            <a:endParaRPr lang="en-US" sz="2600" dirty="0">
              <a:solidFill>
                <a:srgbClr val="FF0000"/>
              </a:solidFill>
            </a:endParaRPr>
          </a:p>
          <a:p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1185525"/>
            <a:ext cx="8064896" cy="504056"/>
          </a:xfrm>
        </p:spPr>
        <p:txBody>
          <a:bodyPr>
            <a:normAutofit/>
          </a:bodyPr>
          <a:lstStyle/>
          <a:p>
            <a:r>
              <a:rPr lang="en-NZ" sz="2800" dirty="0" smtClean="0"/>
              <a:t>Types of Intellectual Property</a:t>
            </a:r>
            <a:endParaRPr lang="en-NZ" sz="2800" dirty="0"/>
          </a:p>
        </p:txBody>
      </p:sp>
      <p:pic>
        <p:nvPicPr>
          <p:cNvPr id="4" name="Picture 4" descr="Image result for coca col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88" y="1826910"/>
            <a:ext cx="1163520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86292" y="1423745"/>
            <a:ext cx="8064895" cy="448854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Patents provide a set of </a:t>
            </a:r>
            <a:r>
              <a:rPr lang="en-US" sz="2000" b="1" dirty="0"/>
              <a:t>exclusionary rights </a:t>
            </a:r>
            <a:r>
              <a:rPr lang="en-US" sz="2000" dirty="0"/>
              <a:t>to </a:t>
            </a:r>
            <a:r>
              <a:rPr lang="en-US" sz="2000" dirty="0" smtClean="0"/>
              <a:t>the patentee </a:t>
            </a:r>
            <a:r>
              <a:rPr lang="en-US" sz="2000" dirty="0"/>
              <a:t>for a limited </a:t>
            </a:r>
            <a:r>
              <a:rPr lang="en-US" sz="2000" b="1" dirty="0"/>
              <a:t>period of time </a:t>
            </a:r>
            <a:r>
              <a:rPr lang="en-US" sz="2000" dirty="0"/>
              <a:t>in exchange </a:t>
            </a:r>
            <a:r>
              <a:rPr lang="en-US" sz="2000" dirty="0" smtClean="0"/>
              <a:t>for </a:t>
            </a:r>
            <a:r>
              <a:rPr lang="en-US" sz="2000" b="1" dirty="0" smtClean="0"/>
              <a:t>public </a:t>
            </a:r>
            <a:r>
              <a:rPr lang="en-US" sz="2000" b="1" dirty="0"/>
              <a:t>disclosure </a:t>
            </a:r>
            <a:r>
              <a:rPr lang="en-US" sz="2000" dirty="0"/>
              <a:t>of the </a:t>
            </a:r>
            <a:r>
              <a:rPr lang="en-US" sz="2000" b="1" dirty="0"/>
              <a:t>invention</a:t>
            </a:r>
            <a:r>
              <a:rPr lang="en-US" sz="2000" dirty="0"/>
              <a:t> in a patent </a:t>
            </a:r>
            <a:r>
              <a:rPr lang="en-US" sz="2000" dirty="0" smtClean="0"/>
              <a:t>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Protect </a:t>
            </a:r>
            <a:r>
              <a:rPr lang="en-US" sz="2000" dirty="0"/>
              <a:t>how something </a:t>
            </a:r>
            <a:r>
              <a:rPr lang="en-US" sz="2000" dirty="0" smtClean="0"/>
              <a:t>works or </a:t>
            </a:r>
            <a:r>
              <a:rPr lang="en-US" sz="2000" dirty="0"/>
              <a:t>how it is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 act as a deterrent to competitors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order to be patentable an invention/idea/technology must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Novel (new) – not disclosed to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Non-obvious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NZ" sz="1800" b="1" dirty="0" smtClean="0">
                <a:solidFill>
                  <a:srgbClr val="FF0000"/>
                </a:solidFill>
              </a:rPr>
              <a:t>IMPORTANT </a:t>
            </a:r>
            <a:r>
              <a:rPr lang="en-NZ" sz="1800" b="1" dirty="0">
                <a:solidFill>
                  <a:srgbClr val="FF0000"/>
                </a:solidFill>
              </a:rPr>
              <a:t>– you must file a patent application before disclosing </a:t>
            </a:r>
            <a:r>
              <a:rPr lang="en-NZ" sz="1800" b="1" dirty="0" smtClean="0">
                <a:solidFill>
                  <a:srgbClr val="FF0000"/>
                </a:solidFill>
              </a:rPr>
              <a:t>to the public (</a:t>
            </a:r>
            <a:r>
              <a:rPr lang="en-NZ" sz="1800" b="1" dirty="0" err="1" smtClean="0">
                <a:solidFill>
                  <a:srgbClr val="FF0000"/>
                </a:solidFill>
              </a:rPr>
              <a:t>incl</a:t>
            </a:r>
            <a:r>
              <a:rPr lang="en-NZ" sz="1800" b="1" dirty="0" smtClean="0">
                <a:solidFill>
                  <a:srgbClr val="FF0000"/>
                </a:solidFill>
              </a:rPr>
              <a:t> </a:t>
            </a:r>
            <a:r>
              <a:rPr lang="en-NZ" sz="1800" b="1" dirty="0">
                <a:solidFill>
                  <a:srgbClr val="FF0000"/>
                </a:solidFill>
              </a:rPr>
              <a:t>oral presentation) or publishing</a:t>
            </a:r>
            <a:r>
              <a:rPr lang="en-NZ" sz="1800" b="1" dirty="0" smtClean="0">
                <a:solidFill>
                  <a:srgbClr val="FF0000"/>
                </a:solidFill>
              </a:rPr>
              <a:t>!</a:t>
            </a:r>
            <a:endParaRPr lang="en-NZ" sz="18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9" y="733016"/>
            <a:ext cx="8064896" cy="504056"/>
          </a:xfrm>
        </p:spPr>
        <p:txBody>
          <a:bodyPr>
            <a:normAutofit/>
          </a:bodyPr>
          <a:lstStyle/>
          <a:p>
            <a:r>
              <a:rPr lang="en-NZ" sz="2800" dirty="0" smtClean="0"/>
              <a:t>Patents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4228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3568" y="1856232"/>
            <a:ext cx="8064895" cy="45811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Investigate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NZ" sz="2000" dirty="0"/>
              <a:t>Existing patents </a:t>
            </a:r>
          </a:p>
          <a:p>
            <a:pPr marL="1543050" lvl="2">
              <a:buFont typeface="Arial" panose="020B0604020202020204" pitchFamily="34" charset="0"/>
              <a:buChar char="•"/>
            </a:pPr>
            <a:r>
              <a:rPr lang="en-NZ" sz="2000" dirty="0">
                <a:hlinkClick r:id="rId2"/>
              </a:rPr>
              <a:t>https://</a:t>
            </a:r>
            <a:r>
              <a:rPr lang="en-NZ" sz="2000" dirty="0" smtClean="0">
                <a:hlinkClick r:id="rId2"/>
              </a:rPr>
              <a:t>patents.google.com</a:t>
            </a:r>
            <a:r>
              <a:rPr lang="en-NZ" sz="2000" dirty="0" smtClean="0"/>
              <a:t>  </a:t>
            </a:r>
            <a:endParaRPr lang="en-NZ" sz="2000" dirty="0"/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NZ" sz="2000" dirty="0"/>
              <a:t>Existing products</a:t>
            </a:r>
          </a:p>
          <a:p>
            <a:pPr marL="1543050" lvl="2">
              <a:buFont typeface="Arial" panose="020B0604020202020204" pitchFamily="34" charset="0"/>
              <a:buChar char="•"/>
            </a:pPr>
            <a:r>
              <a:rPr lang="en-NZ" sz="2000" dirty="0"/>
              <a:t>General google searches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NZ" sz="2000" dirty="0"/>
              <a:t>Academic research/papers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Determine – is the </a:t>
            </a:r>
            <a:r>
              <a:rPr lang="en-NZ" sz="2000" dirty="0"/>
              <a:t>invention </a:t>
            </a:r>
            <a:r>
              <a:rPr lang="en-NZ" sz="2000" b="1" dirty="0"/>
              <a:t>novel</a:t>
            </a:r>
            <a:r>
              <a:rPr lang="en-NZ" sz="2000" dirty="0"/>
              <a:t> (</a:t>
            </a:r>
            <a:r>
              <a:rPr lang="en-NZ" sz="2000" dirty="0" smtClean="0"/>
              <a:t>new)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What are the differences to prior art?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NZ" sz="2000" dirty="0" smtClean="0"/>
              <a:t>Are those differences </a:t>
            </a:r>
            <a:r>
              <a:rPr lang="en-NZ" sz="2000" b="1" dirty="0" smtClean="0"/>
              <a:t>obvious</a:t>
            </a:r>
            <a:r>
              <a:rPr lang="en-NZ" sz="2000" dirty="0" smtClean="0"/>
              <a:t>?</a:t>
            </a:r>
            <a:endParaRPr lang="en-NZ" sz="2000" dirty="0"/>
          </a:p>
          <a:p>
            <a:pPr marL="571500" lvl="1">
              <a:buFont typeface="Arial" panose="020B0604020202020204" pitchFamily="34" charset="0"/>
              <a:buChar char="•"/>
            </a:pPr>
            <a:endParaRPr lang="en-NZ" sz="1800" dirty="0" smtClean="0"/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0416" y="1064160"/>
            <a:ext cx="8064896" cy="504056"/>
          </a:xfrm>
        </p:spPr>
        <p:txBody>
          <a:bodyPr>
            <a:normAutofit/>
          </a:bodyPr>
          <a:lstStyle/>
          <a:p>
            <a:r>
              <a:rPr lang="en-NZ" sz="2800" dirty="0" smtClean="0"/>
              <a:t>Patentability</a:t>
            </a:r>
            <a:r>
              <a:rPr lang="en-NZ" sz="2800" dirty="0"/>
              <a:t> </a:t>
            </a:r>
            <a:r>
              <a:rPr lang="en-NZ" sz="2800" dirty="0" smtClean="0"/>
              <a:t>Assessment</a:t>
            </a:r>
            <a:endParaRPr lang="en-NZ" sz="2800" dirty="0"/>
          </a:p>
        </p:txBody>
      </p:sp>
      <p:sp>
        <p:nvSpPr>
          <p:cNvPr id="4" name="Right Brace 3"/>
          <p:cNvSpPr/>
          <p:nvPr/>
        </p:nvSpPr>
        <p:spPr>
          <a:xfrm>
            <a:off x="5406390" y="2388370"/>
            <a:ext cx="329184" cy="15544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5735574" y="2980944"/>
            <a:ext cx="113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 smtClean="0"/>
              <a:t>Prior art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31720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Protects </a:t>
            </a:r>
            <a:r>
              <a:rPr lang="en-US" sz="2000" dirty="0"/>
              <a:t>the embodiment of an idea rather </a:t>
            </a:r>
            <a:r>
              <a:rPr lang="en-US" sz="2000" dirty="0" smtClean="0"/>
              <a:t>than the </a:t>
            </a:r>
            <a:r>
              <a:rPr lang="en-US" sz="2000" dirty="0"/>
              <a:t>idea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Prevents </a:t>
            </a:r>
            <a:r>
              <a:rPr lang="en-US" sz="2000" dirty="0"/>
              <a:t>copying of artistic or written works </a:t>
            </a:r>
            <a:r>
              <a:rPr lang="en-US" sz="2000" dirty="0" err="1" smtClean="0"/>
              <a:t>eg</a:t>
            </a:r>
            <a:r>
              <a:rPr lang="en-US" sz="2000" dirty="0" smtClean="0"/>
              <a:t>. paintings</a:t>
            </a:r>
            <a:r>
              <a:rPr lang="en-US" sz="2000" dirty="0"/>
              <a:t>, books, films, music and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 </a:t>
            </a:r>
            <a:r>
              <a:rPr lang="en-US" sz="2000" dirty="0"/>
              <a:t>be bought, sold or licensed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Automatic </a:t>
            </a:r>
            <a:r>
              <a:rPr lang="en-US" sz="2000" dirty="0"/>
              <a:t>right </a:t>
            </a:r>
            <a:r>
              <a:rPr lang="en-US" sz="2000" dirty="0" smtClean="0"/>
              <a:t>(free)– </a:t>
            </a:r>
            <a:r>
              <a:rPr lang="en-US" sz="2000" dirty="0"/>
              <a:t>but should be asserted</a:t>
            </a:r>
          </a:p>
          <a:p>
            <a:r>
              <a:rPr lang="en-US" sz="2000" dirty="0" smtClean="0"/>
              <a:t>	– </a:t>
            </a:r>
            <a:r>
              <a:rPr lang="en-US" sz="2000" i="1" dirty="0"/>
              <a:t>© </a:t>
            </a:r>
            <a:r>
              <a:rPr lang="en-US" sz="2000" i="1" dirty="0" smtClean="0"/>
              <a:t>Nicola Johnstone 2019</a:t>
            </a:r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Limited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Beware</a:t>
            </a:r>
            <a:r>
              <a:rPr lang="en-US" sz="2000" b="1" dirty="0">
                <a:solidFill>
                  <a:srgbClr val="FF0000"/>
                </a:solidFill>
              </a:rPr>
              <a:t>: journals often require authors to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    assign copyright </a:t>
            </a:r>
            <a:r>
              <a:rPr lang="en-US" sz="2000" b="1" dirty="0">
                <a:solidFill>
                  <a:srgbClr val="FF0000"/>
                </a:solidFill>
              </a:rPr>
              <a:t>in articles to the journal</a:t>
            </a:r>
            <a:endParaRPr lang="en-NZ" sz="20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9768" y="1185876"/>
            <a:ext cx="8064896" cy="504056"/>
          </a:xfrm>
        </p:spPr>
        <p:txBody>
          <a:bodyPr>
            <a:normAutofit/>
          </a:bodyPr>
          <a:lstStyle/>
          <a:p>
            <a:r>
              <a:rPr lang="en-NZ" sz="2800" dirty="0" smtClean="0"/>
              <a:t>Copyright</a:t>
            </a:r>
            <a:endParaRPr lang="en-N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916" y="3584542"/>
            <a:ext cx="1427336" cy="2220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998" y="886968"/>
            <a:ext cx="1159316" cy="11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1_Office Theme">
  <a:themeElements>
    <a:clrScheme name="UniServices Theme Colours">
      <a:dk1>
        <a:srgbClr val="002E5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Services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IHI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64C35F6DC6A45972B77404D1DB6CB" ma:contentTypeVersion="1" ma:contentTypeDescription="Create a new document." ma:contentTypeScope="" ma:versionID="db3757c740b4eacd97956d9cf434ed5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ef1a97efa4e4e6062a92253f38425cc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9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BC01FEA-CDF3-4ABA-B87A-4D620D0F60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272ADBA-DE2F-4308-9537-37BE6DC03D08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DB28404-C99C-4083-8357-C63D697ED91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1B6CEE5-5D87-4D67-9896-E314C170772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13531</TotalTime>
  <Words>1163</Words>
  <Application>Microsoft Office PowerPoint</Application>
  <PresentationFormat>On-screen Show (4:3)</PresentationFormat>
  <Paragraphs>225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ＭＳ Ｐゴシック</vt:lpstr>
      <vt:lpstr>Arial</vt:lpstr>
      <vt:lpstr>Bahnschrift Light Condensed</vt:lpstr>
      <vt:lpstr>Calibri</vt:lpstr>
      <vt:lpstr>Tahoma</vt:lpstr>
      <vt:lpstr>Times</vt:lpstr>
      <vt:lpstr>Verdana</vt:lpstr>
      <vt:lpstr>1_Office Theme</vt:lpstr>
      <vt:lpstr>NIHI</vt:lpstr>
      <vt:lpstr>Presentation</vt:lpstr>
      <vt:lpstr>1_Presentation</vt:lpstr>
      <vt:lpstr>2_Presentation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Clifton Walsh</dc:creator>
  <cp:lastModifiedBy>Nicola Johnstone</cp:lastModifiedBy>
  <cp:revision>713</cp:revision>
  <cp:lastPrinted>2017-04-26T21:29:54Z</cp:lastPrinted>
  <dcterms:created xsi:type="dcterms:W3CDTF">2009-08-24T00:43:17Z</dcterms:created>
  <dcterms:modified xsi:type="dcterms:W3CDTF">2019-07-09T10:10:36Z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Josie Heap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Josie Heap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Description0">
    <vt:lpwstr/>
  </property>
</Properties>
</file>